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heme/theme2.xml" ContentType="application/vnd.openxmlformats-officedocument.them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1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notesSlides/notesSlide2.xml" ContentType="application/vnd.openxmlformats-officedocument.presentationml.notesSlide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notesSlides/notesSlide3.xml" ContentType="application/vnd.openxmlformats-officedocument.presentationml.notesSlide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2"/>
  </p:notesMasterIdLst>
  <p:sldIdLst>
    <p:sldId id="258" r:id="rId2"/>
    <p:sldId id="260" r:id="rId3"/>
    <p:sldId id="261" r:id="rId4"/>
    <p:sldId id="262" r:id="rId5"/>
    <p:sldId id="282" r:id="rId6"/>
    <p:sldId id="264" r:id="rId7"/>
    <p:sldId id="284" r:id="rId8"/>
    <p:sldId id="285" r:id="rId9"/>
    <p:sldId id="263" r:id="rId10"/>
    <p:sldId id="286" r:id="rId11"/>
    <p:sldId id="287" r:id="rId12"/>
    <p:sldId id="288" r:id="rId13"/>
    <p:sldId id="266" r:id="rId14"/>
    <p:sldId id="265" r:id="rId15"/>
    <p:sldId id="289" r:id="rId16"/>
    <p:sldId id="291" r:id="rId17"/>
    <p:sldId id="290" r:id="rId18"/>
    <p:sldId id="267" r:id="rId19"/>
    <p:sldId id="292" r:id="rId20"/>
    <p:sldId id="293" r:id="rId21"/>
    <p:sldId id="294" r:id="rId22"/>
    <p:sldId id="268" r:id="rId23"/>
    <p:sldId id="300" r:id="rId24"/>
    <p:sldId id="299" r:id="rId25"/>
    <p:sldId id="296" r:id="rId26"/>
    <p:sldId id="297" r:id="rId27"/>
    <p:sldId id="298" r:id="rId28"/>
    <p:sldId id="271" r:id="rId29"/>
    <p:sldId id="272" r:id="rId30"/>
    <p:sldId id="273" r:id="rId31"/>
    <p:sldId id="301" r:id="rId32"/>
    <p:sldId id="302" r:id="rId33"/>
    <p:sldId id="274" r:id="rId34"/>
    <p:sldId id="306" r:id="rId35"/>
    <p:sldId id="303" r:id="rId36"/>
    <p:sldId id="304" r:id="rId37"/>
    <p:sldId id="305" r:id="rId38"/>
    <p:sldId id="275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276" r:id="rId47"/>
    <p:sldId id="278" r:id="rId48"/>
    <p:sldId id="339" r:id="rId49"/>
    <p:sldId id="340" r:id="rId50"/>
    <p:sldId id="341" r:id="rId51"/>
    <p:sldId id="342" r:id="rId52"/>
    <p:sldId id="338" r:id="rId53"/>
    <p:sldId id="314" r:id="rId54"/>
    <p:sldId id="279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7" r:id="rId78"/>
    <p:sldId id="343" r:id="rId79"/>
    <p:sldId id="344" r:id="rId80"/>
    <p:sldId id="281" r:id="rId81"/>
  </p:sldIdLst>
  <p:sldSz cx="12192000" cy="6858000"/>
  <p:notesSz cx="6858000" cy="9144000"/>
  <p:custDataLst>
    <p:tags r:id="rId8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5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547B"/>
    <a:srgbClr val="FFFFFF"/>
    <a:srgbClr val="515983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304" y="64"/>
      </p:cViewPr>
      <p:guideLst>
        <p:guide orient="horz" pos="2195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gs" Target="tags/tag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878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57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7.xml"/><Relationship Id="rId4" Type="http://schemas.openxmlformats.org/officeDocument/2006/relationships/tags" Target="../tags/tag6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2.xml"/><Relationship Id="rId4" Type="http://schemas.openxmlformats.org/officeDocument/2006/relationships/tags" Target="../tags/tag7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10" Type="http://schemas.openxmlformats.org/officeDocument/2006/relationships/image" Target="../media/image8.png"/><Relationship Id="rId4" Type="http://schemas.openxmlformats.org/officeDocument/2006/relationships/tags" Target="../tags/tag14.xml"/><Relationship Id="rId9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9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底图-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6" name="图片 5" descr="建筑-1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4404995" y="1135380"/>
            <a:ext cx="3321050" cy="3249930"/>
          </a:xfrm>
          <a:prstGeom prst="rect">
            <a:avLst/>
          </a:prstGeom>
        </p:spPr>
      </p:pic>
      <p:pic>
        <p:nvPicPr>
          <p:cNvPr id="7" name="图片 6" descr="建筑_画板 1 副本 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262505" y="3307080"/>
            <a:ext cx="6789600" cy="3120355"/>
          </a:xfrm>
          <a:prstGeom prst="rect">
            <a:avLst/>
          </a:prstGeom>
        </p:spPr>
      </p:pic>
      <p:pic>
        <p:nvPicPr>
          <p:cNvPr id="8" name="图片 7" descr="建筑_画板 1 副本 6"/>
          <p:cNvPicPr>
            <a:picLocks noChangeAspect="1"/>
          </p:cNvPicPr>
          <p:nvPr userDrawn="1"/>
        </p:nvPicPr>
        <p:blipFill>
          <a:blip r:embed="rId7">
            <a:alphaModFix amt="90000"/>
          </a:blip>
          <a:stretch>
            <a:fillRect/>
          </a:stretch>
        </p:blipFill>
        <p:spPr>
          <a:xfrm>
            <a:off x="4217670" y="3754755"/>
            <a:ext cx="7974000" cy="26725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2024/4/19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"/>
          <p:cNvSpPr txBox="1">
            <a:spLocks noGrp="1"/>
          </p:cNvSpPr>
          <p:nvPr>
            <p:ph type="body" idx="5" hasCustomPrompt="1"/>
            <p:custDataLst>
              <p:tags r:id="rId1"/>
            </p:custDataLst>
          </p:nvPr>
        </p:nvSpPr>
        <p:spPr>
          <a:xfrm rot="5400000">
            <a:off x="1526540" y="2623820"/>
            <a:ext cx="5486400" cy="134366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ctr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6500" b="1" i="0" u="none" strike="noStrike" kern="1200" cap="none" spc="0" normalizeH="0" baseline="0" noProof="1">
                <a:ln>
                  <a:gradFill>
                    <a:gsLst>
                      <a:gs pos="19000">
                        <a:schemeClr val="accent1">
                          <a:alpha val="0"/>
                        </a:schemeClr>
                      </a:gs>
                      <a:gs pos="74000">
                        <a:schemeClr val="accent1">
                          <a:alpha val="35000"/>
                        </a:schemeClr>
                      </a:gs>
                    </a:gsLst>
                    <a:lin ang="16200000" scaled="0"/>
                  </a:gradFill>
                </a:ln>
                <a:noFill/>
                <a:latin typeface="+mj-ea"/>
                <a:ea typeface="+mj-ea"/>
                <a:cs typeface="微软雅黑" panose="020B0503020204020204" charset="-122"/>
                <a:sym typeface="+mn-ea"/>
              </a:defRPr>
            </a:lvl1pPr>
          </a:lstStyle>
          <a:p>
            <a:pPr lvl="0" algn="l" fontAlgn="ctr">
              <a:buClrTx/>
              <a:buSzTx/>
              <a:buFontTx/>
            </a:pPr>
            <a:r>
              <a:rPr dirty="0" err="1">
                <a:sym typeface="+mn-ea"/>
              </a:rPr>
              <a:t>编辑副标题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4" hasCustomPrompt="1"/>
            <p:custDataLst>
              <p:tags r:id="rId2"/>
            </p:custDataLst>
          </p:nvPr>
        </p:nvSpPr>
        <p:spPr>
          <a:xfrm>
            <a:off x="3275330" y="579755"/>
            <a:ext cx="1428750" cy="4603115"/>
          </a:xfrm>
          <a:prstGeom prst="rect">
            <a:avLst/>
          </a:prstGeom>
          <a:noFill/>
        </p:spPr>
        <p:txBody>
          <a:bodyPr vert="eaVert" wrap="square" lIns="91440" tIns="45720" rIns="91440" bIns="45720" rtlCol="0" anchor="b" anchorCtr="0">
            <a:normAutofit/>
          </a:bodyPr>
          <a:lstStyle>
            <a:lvl1pPr marL="0" marR="0" lvl="0" algn="l" defTabSz="914400" rtl="0" eaLnBrk="1" fontAlgn="ctr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1000" normalizeH="0" baseline="0" noProof="1">
                <a:solidFill>
                  <a:schemeClr val="accent1"/>
                </a:solidFill>
                <a:uFillTx/>
                <a:latin typeface="+mj-ea"/>
                <a:ea typeface="+mj-ea"/>
                <a:cs typeface="微软雅黑" panose="020B0503020204020204" charset="-122"/>
                <a:sym typeface="+mn-ea"/>
              </a:defRPr>
            </a:lvl1pPr>
          </a:lstStyle>
          <a:p>
            <a:pPr lvl="0" algn="l" fontAlgn="ctr">
              <a:buClrTx/>
              <a:buSzTx/>
              <a:buFontTx/>
            </a:pPr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底图-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6" name="图片 5" descr="建筑-14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4404995" y="1135380"/>
            <a:ext cx="3321050" cy="3249930"/>
          </a:xfrm>
          <a:prstGeom prst="rect">
            <a:avLst/>
          </a:prstGeom>
        </p:spPr>
      </p:pic>
      <p:pic>
        <p:nvPicPr>
          <p:cNvPr id="9" name="图片 8" descr="建筑_画板 1 副本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21015" y="2319655"/>
            <a:ext cx="4525200" cy="4261649"/>
          </a:xfrm>
          <a:prstGeom prst="rect">
            <a:avLst/>
          </a:prstGeom>
        </p:spPr>
      </p:pic>
      <p:pic>
        <p:nvPicPr>
          <p:cNvPr id="10" name="图片 9" descr="建筑_画板 1 副本 10"/>
          <p:cNvPicPr>
            <a:picLocks noChangeAspect="1"/>
          </p:cNvPicPr>
          <p:nvPr userDrawn="1"/>
        </p:nvPicPr>
        <p:blipFill>
          <a:blip r:embed="rId6">
            <a:alphaModFix amt="90000"/>
          </a:blip>
          <a:stretch>
            <a:fillRect/>
          </a:stretch>
        </p:blipFill>
        <p:spPr>
          <a:xfrm>
            <a:off x="-760095" y="3352165"/>
            <a:ext cx="9288000" cy="31129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solidFill>
          <a:srgbClr val="5159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底图-02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0" y="2218690"/>
            <a:ext cx="12192000" cy="435229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5" name="图片 4" descr="建筑-14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4404995" y="1135380"/>
            <a:ext cx="3321050" cy="3249930"/>
          </a:xfrm>
          <a:prstGeom prst="rect">
            <a:avLst/>
          </a:prstGeom>
        </p:spPr>
      </p:pic>
      <p:pic>
        <p:nvPicPr>
          <p:cNvPr id="6" name="图片 5" descr="底图-07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799800" y="5633085"/>
            <a:ext cx="13791600" cy="14114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4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20" Type="http://schemas.openxmlformats.org/officeDocument/2006/relationships/tags" Target="../tags/tag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9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0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1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6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image" Target="../media/image11.png"/><Relationship Id="rId5" Type="http://schemas.openxmlformats.org/officeDocument/2006/relationships/tags" Target="../tags/tag77.xml"/><Relationship Id="rId10" Type="http://schemas.openxmlformats.org/officeDocument/2006/relationships/image" Target="../media/image10.png"/><Relationship Id="rId4" Type="http://schemas.openxmlformats.org/officeDocument/2006/relationships/tags" Target="../tags/tag76.xm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93.xml"/><Relationship Id="rId13" Type="http://schemas.openxmlformats.org/officeDocument/2006/relationships/image" Target="../media/image24.png"/><Relationship Id="rId3" Type="http://schemas.openxmlformats.org/officeDocument/2006/relationships/tags" Target="../tags/tag188.xml"/><Relationship Id="rId7" Type="http://schemas.openxmlformats.org/officeDocument/2006/relationships/tags" Target="../tags/tag192.xml"/><Relationship Id="rId12" Type="http://schemas.openxmlformats.org/officeDocument/2006/relationships/image" Target="../media/image23.png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tags" Target="../tags/tag191.xml"/><Relationship Id="rId11" Type="http://schemas.openxmlformats.org/officeDocument/2006/relationships/image" Target="../media/image17.png"/><Relationship Id="rId5" Type="http://schemas.openxmlformats.org/officeDocument/2006/relationships/tags" Target="../tags/tag190.xml"/><Relationship Id="rId10" Type="http://schemas.openxmlformats.org/officeDocument/2006/relationships/image" Target="../media/image16.png"/><Relationship Id="rId4" Type="http://schemas.openxmlformats.org/officeDocument/2006/relationships/tags" Target="../tags/tag189.xml"/><Relationship Id="rId9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201.xml"/><Relationship Id="rId13" Type="http://schemas.openxmlformats.org/officeDocument/2006/relationships/image" Target="../media/image24.png"/><Relationship Id="rId3" Type="http://schemas.openxmlformats.org/officeDocument/2006/relationships/tags" Target="../tags/tag196.xml"/><Relationship Id="rId7" Type="http://schemas.openxmlformats.org/officeDocument/2006/relationships/tags" Target="../tags/tag200.xml"/><Relationship Id="rId12" Type="http://schemas.openxmlformats.org/officeDocument/2006/relationships/image" Target="../media/image23.png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tags" Target="../tags/tag199.xml"/><Relationship Id="rId11" Type="http://schemas.openxmlformats.org/officeDocument/2006/relationships/image" Target="../media/image17.png"/><Relationship Id="rId5" Type="http://schemas.openxmlformats.org/officeDocument/2006/relationships/tags" Target="../tags/tag198.xml"/><Relationship Id="rId10" Type="http://schemas.openxmlformats.org/officeDocument/2006/relationships/image" Target="../media/image16.png"/><Relationship Id="rId4" Type="http://schemas.openxmlformats.org/officeDocument/2006/relationships/tags" Target="../tags/tag197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209.xml"/><Relationship Id="rId13" Type="http://schemas.openxmlformats.org/officeDocument/2006/relationships/image" Target="../media/image24.png"/><Relationship Id="rId3" Type="http://schemas.openxmlformats.org/officeDocument/2006/relationships/tags" Target="../tags/tag204.xml"/><Relationship Id="rId7" Type="http://schemas.openxmlformats.org/officeDocument/2006/relationships/tags" Target="../tags/tag208.xml"/><Relationship Id="rId12" Type="http://schemas.openxmlformats.org/officeDocument/2006/relationships/image" Target="../media/image23.png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6" Type="http://schemas.openxmlformats.org/officeDocument/2006/relationships/tags" Target="../tags/tag207.xml"/><Relationship Id="rId11" Type="http://schemas.openxmlformats.org/officeDocument/2006/relationships/image" Target="../media/image17.png"/><Relationship Id="rId5" Type="http://schemas.openxmlformats.org/officeDocument/2006/relationships/tags" Target="../tags/tag206.xml"/><Relationship Id="rId15" Type="http://schemas.openxmlformats.org/officeDocument/2006/relationships/image" Target="../media/image26.png"/><Relationship Id="rId10" Type="http://schemas.openxmlformats.org/officeDocument/2006/relationships/image" Target="../media/image16.png"/><Relationship Id="rId4" Type="http://schemas.openxmlformats.org/officeDocument/2006/relationships/tags" Target="../tags/tag205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217.xml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11.png"/><Relationship Id="rId3" Type="http://schemas.openxmlformats.org/officeDocument/2006/relationships/tags" Target="../tags/tag212.xml"/><Relationship Id="rId7" Type="http://schemas.openxmlformats.org/officeDocument/2006/relationships/tags" Target="../tags/tag216.xml"/><Relationship Id="rId12" Type="http://schemas.openxmlformats.org/officeDocument/2006/relationships/tags" Target="../tags/tag221.xml"/><Relationship Id="rId17" Type="http://schemas.openxmlformats.org/officeDocument/2006/relationships/image" Target="../media/image10.png"/><Relationship Id="rId2" Type="http://schemas.openxmlformats.org/officeDocument/2006/relationships/tags" Target="../tags/tag211.xml"/><Relationship Id="rId16" Type="http://schemas.openxmlformats.org/officeDocument/2006/relationships/image" Target="../media/image9.png"/><Relationship Id="rId1" Type="http://schemas.openxmlformats.org/officeDocument/2006/relationships/tags" Target="../tags/tag210.xml"/><Relationship Id="rId6" Type="http://schemas.openxmlformats.org/officeDocument/2006/relationships/tags" Target="../tags/tag215.xml"/><Relationship Id="rId11" Type="http://schemas.openxmlformats.org/officeDocument/2006/relationships/tags" Target="../tags/tag220.xml"/><Relationship Id="rId5" Type="http://schemas.openxmlformats.org/officeDocument/2006/relationships/tags" Target="../tags/tag214.xml"/><Relationship Id="rId15" Type="http://schemas.openxmlformats.org/officeDocument/2006/relationships/image" Target="../media/image15.png"/><Relationship Id="rId10" Type="http://schemas.openxmlformats.org/officeDocument/2006/relationships/tags" Target="../tags/tag219.xml"/><Relationship Id="rId4" Type="http://schemas.openxmlformats.org/officeDocument/2006/relationships/tags" Target="../tags/tag213.xml"/><Relationship Id="rId9" Type="http://schemas.openxmlformats.org/officeDocument/2006/relationships/tags" Target="../tags/tag218.xml"/><Relationship Id="rId1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229.xml"/><Relationship Id="rId3" Type="http://schemas.openxmlformats.org/officeDocument/2006/relationships/tags" Target="../tags/tag224.xml"/><Relationship Id="rId7" Type="http://schemas.openxmlformats.org/officeDocument/2006/relationships/tags" Target="../tags/tag228.xml"/><Relationship Id="rId12" Type="http://schemas.openxmlformats.org/officeDocument/2006/relationships/image" Target="../media/image28.png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6" Type="http://schemas.openxmlformats.org/officeDocument/2006/relationships/tags" Target="../tags/tag227.xml"/><Relationship Id="rId11" Type="http://schemas.openxmlformats.org/officeDocument/2006/relationships/image" Target="../media/image17.png"/><Relationship Id="rId5" Type="http://schemas.openxmlformats.org/officeDocument/2006/relationships/tags" Target="../tags/tag226.xml"/><Relationship Id="rId10" Type="http://schemas.openxmlformats.org/officeDocument/2006/relationships/image" Target="../media/image16.png"/><Relationship Id="rId4" Type="http://schemas.openxmlformats.org/officeDocument/2006/relationships/tags" Target="../tags/tag225.xml"/><Relationship Id="rId9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37.xml"/><Relationship Id="rId13" Type="http://schemas.openxmlformats.org/officeDocument/2006/relationships/image" Target="../media/image29.png"/><Relationship Id="rId3" Type="http://schemas.openxmlformats.org/officeDocument/2006/relationships/tags" Target="../tags/tag232.xml"/><Relationship Id="rId7" Type="http://schemas.openxmlformats.org/officeDocument/2006/relationships/tags" Target="../tags/tag236.xml"/><Relationship Id="rId12" Type="http://schemas.openxmlformats.org/officeDocument/2006/relationships/image" Target="../media/image28.png"/><Relationship Id="rId2" Type="http://schemas.openxmlformats.org/officeDocument/2006/relationships/tags" Target="../tags/tag231.xml"/><Relationship Id="rId1" Type="http://schemas.openxmlformats.org/officeDocument/2006/relationships/tags" Target="../tags/tag230.xml"/><Relationship Id="rId6" Type="http://schemas.openxmlformats.org/officeDocument/2006/relationships/tags" Target="../tags/tag235.xml"/><Relationship Id="rId11" Type="http://schemas.openxmlformats.org/officeDocument/2006/relationships/image" Target="../media/image17.png"/><Relationship Id="rId5" Type="http://schemas.openxmlformats.org/officeDocument/2006/relationships/tags" Target="../tags/tag234.xml"/><Relationship Id="rId10" Type="http://schemas.openxmlformats.org/officeDocument/2006/relationships/image" Target="../media/image16.png"/><Relationship Id="rId4" Type="http://schemas.openxmlformats.org/officeDocument/2006/relationships/tags" Target="../tags/tag233.xml"/><Relationship Id="rId9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245.xml"/><Relationship Id="rId13" Type="http://schemas.openxmlformats.org/officeDocument/2006/relationships/image" Target="../media/image29.png"/><Relationship Id="rId3" Type="http://schemas.openxmlformats.org/officeDocument/2006/relationships/tags" Target="../tags/tag240.xml"/><Relationship Id="rId7" Type="http://schemas.openxmlformats.org/officeDocument/2006/relationships/tags" Target="../tags/tag244.xml"/><Relationship Id="rId12" Type="http://schemas.openxmlformats.org/officeDocument/2006/relationships/image" Target="../media/image28.png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11" Type="http://schemas.openxmlformats.org/officeDocument/2006/relationships/image" Target="../media/image17.png"/><Relationship Id="rId5" Type="http://schemas.openxmlformats.org/officeDocument/2006/relationships/tags" Target="../tags/tag242.xml"/><Relationship Id="rId10" Type="http://schemas.openxmlformats.org/officeDocument/2006/relationships/image" Target="../media/image16.png"/><Relationship Id="rId4" Type="http://schemas.openxmlformats.org/officeDocument/2006/relationships/tags" Target="../tags/tag241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53.xml"/><Relationship Id="rId13" Type="http://schemas.openxmlformats.org/officeDocument/2006/relationships/image" Target="../media/image29.png"/><Relationship Id="rId3" Type="http://schemas.openxmlformats.org/officeDocument/2006/relationships/tags" Target="../tags/tag248.xml"/><Relationship Id="rId7" Type="http://schemas.openxmlformats.org/officeDocument/2006/relationships/tags" Target="../tags/tag252.xml"/><Relationship Id="rId12" Type="http://schemas.openxmlformats.org/officeDocument/2006/relationships/image" Target="../media/image28.png"/><Relationship Id="rId2" Type="http://schemas.openxmlformats.org/officeDocument/2006/relationships/tags" Target="../tags/tag247.xml"/><Relationship Id="rId1" Type="http://schemas.openxmlformats.org/officeDocument/2006/relationships/tags" Target="../tags/tag246.xml"/><Relationship Id="rId6" Type="http://schemas.openxmlformats.org/officeDocument/2006/relationships/tags" Target="../tags/tag251.xml"/><Relationship Id="rId11" Type="http://schemas.openxmlformats.org/officeDocument/2006/relationships/image" Target="../media/image17.png"/><Relationship Id="rId5" Type="http://schemas.openxmlformats.org/officeDocument/2006/relationships/tags" Target="../tags/tag250.xml"/><Relationship Id="rId15" Type="http://schemas.openxmlformats.org/officeDocument/2006/relationships/image" Target="../media/image31.png"/><Relationship Id="rId10" Type="http://schemas.openxmlformats.org/officeDocument/2006/relationships/image" Target="../media/image16.png"/><Relationship Id="rId4" Type="http://schemas.openxmlformats.org/officeDocument/2006/relationships/tags" Target="../tags/tag249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61.xml"/><Relationship Id="rId3" Type="http://schemas.openxmlformats.org/officeDocument/2006/relationships/tags" Target="../tags/tag256.xml"/><Relationship Id="rId7" Type="http://schemas.openxmlformats.org/officeDocument/2006/relationships/tags" Target="../tags/tag260.xml"/><Relationship Id="rId12" Type="http://schemas.openxmlformats.org/officeDocument/2006/relationships/image" Target="../media/image32.png"/><Relationship Id="rId2" Type="http://schemas.openxmlformats.org/officeDocument/2006/relationships/tags" Target="../tags/tag255.xml"/><Relationship Id="rId1" Type="http://schemas.openxmlformats.org/officeDocument/2006/relationships/tags" Target="../tags/tag254.xml"/><Relationship Id="rId6" Type="http://schemas.openxmlformats.org/officeDocument/2006/relationships/tags" Target="../tags/tag259.xml"/><Relationship Id="rId11" Type="http://schemas.openxmlformats.org/officeDocument/2006/relationships/image" Target="../media/image16.png"/><Relationship Id="rId5" Type="http://schemas.openxmlformats.org/officeDocument/2006/relationships/tags" Target="../tags/tag258.xml"/><Relationship Id="rId10" Type="http://schemas.openxmlformats.org/officeDocument/2006/relationships/image" Target="../media/image17.png"/><Relationship Id="rId4" Type="http://schemas.openxmlformats.org/officeDocument/2006/relationships/tags" Target="../tags/tag257.xml"/><Relationship Id="rId9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69.xml"/><Relationship Id="rId13" Type="http://schemas.openxmlformats.org/officeDocument/2006/relationships/image" Target="../media/image33.png"/><Relationship Id="rId3" Type="http://schemas.openxmlformats.org/officeDocument/2006/relationships/tags" Target="../tags/tag264.xml"/><Relationship Id="rId7" Type="http://schemas.openxmlformats.org/officeDocument/2006/relationships/tags" Target="../tags/tag268.xml"/><Relationship Id="rId12" Type="http://schemas.openxmlformats.org/officeDocument/2006/relationships/image" Target="../media/image32.png"/><Relationship Id="rId2" Type="http://schemas.openxmlformats.org/officeDocument/2006/relationships/tags" Target="../tags/tag263.xml"/><Relationship Id="rId1" Type="http://schemas.openxmlformats.org/officeDocument/2006/relationships/tags" Target="../tags/tag262.xml"/><Relationship Id="rId6" Type="http://schemas.openxmlformats.org/officeDocument/2006/relationships/tags" Target="../tags/tag267.xml"/><Relationship Id="rId11" Type="http://schemas.openxmlformats.org/officeDocument/2006/relationships/image" Target="../media/image16.png"/><Relationship Id="rId5" Type="http://schemas.openxmlformats.org/officeDocument/2006/relationships/tags" Target="../tags/tag266.xml"/><Relationship Id="rId10" Type="http://schemas.openxmlformats.org/officeDocument/2006/relationships/image" Target="../media/image17.png"/><Relationship Id="rId4" Type="http://schemas.openxmlformats.org/officeDocument/2006/relationships/tags" Target="../tags/tag265.xml"/><Relationship Id="rId9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7.xml"/><Relationship Id="rId13" Type="http://schemas.openxmlformats.org/officeDocument/2006/relationships/tags" Target="../tags/tag92.xml"/><Relationship Id="rId18" Type="http://schemas.openxmlformats.org/officeDocument/2006/relationships/tags" Target="../tags/tag97.xml"/><Relationship Id="rId3" Type="http://schemas.openxmlformats.org/officeDocument/2006/relationships/tags" Target="../tags/tag82.xml"/><Relationship Id="rId21" Type="http://schemas.openxmlformats.org/officeDocument/2006/relationships/image" Target="../media/image12.jpeg"/><Relationship Id="rId7" Type="http://schemas.openxmlformats.org/officeDocument/2006/relationships/tags" Target="../tags/tag86.xml"/><Relationship Id="rId12" Type="http://schemas.openxmlformats.org/officeDocument/2006/relationships/tags" Target="../tags/tag91.xml"/><Relationship Id="rId17" Type="http://schemas.openxmlformats.org/officeDocument/2006/relationships/tags" Target="../tags/tag96.xml"/><Relationship Id="rId2" Type="http://schemas.openxmlformats.org/officeDocument/2006/relationships/tags" Target="../tags/tag81.xml"/><Relationship Id="rId16" Type="http://schemas.openxmlformats.org/officeDocument/2006/relationships/tags" Target="../tags/tag95.xml"/><Relationship Id="rId20" Type="http://schemas.openxmlformats.org/officeDocument/2006/relationships/notesSlide" Target="../notesSlides/notesSlide1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tags" Target="../tags/tag90.xml"/><Relationship Id="rId5" Type="http://schemas.openxmlformats.org/officeDocument/2006/relationships/tags" Target="../tags/tag84.xml"/><Relationship Id="rId15" Type="http://schemas.openxmlformats.org/officeDocument/2006/relationships/tags" Target="../tags/tag94.xml"/><Relationship Id="rId23" Type="http://schemas.openxmlformats.org/officeDocument/2006/relationships/image" Target="../media/image9.png"/><Relationship Id="rId10" Type="http://schemas.openxmlformats.org/officeDocument/2006/relationships/tags" Target="../tags/tag89.xml"/><Relationship Id="rId19" Type="http://schemas.openxmlformats.org/officeDocument/2006/relationships/slideLayout" Target="../slideLayouts/slideLayout14.xml"/><Relationship Id="rId4" Type="http://schemas.openxmlformats.org/officeDocument/2006/relationships/tags" Target="../tags/tag83.xml"/><Relationship Id="rId9" Type="http://schemas.openxmlformats.org/officeDocument/2006/relationships/tags" Target="../tags/tag88.xml"/><Relationship Id="rId14" Type="http://schemas.openxmlformats.org/officeDocument/2006/relationships/tags" Target="../tags/tag93.xml"/><Relationship Id="rId22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77.xml"/><Relationship Id="rId13" Type="http://schemas.openxmlformats.org/officeDocument/2006/relationships/image" Target="../media/image33.png"/><Relationship Id="rId3" Type="http://schemas.openxmlformats.org/officeDocument/2006/relationships/tags" Target="../tags/tag272.xml"/><Relationship Id="rId7" Type="http://schemas.openxmlformats.org/officeDocument/2006/relationships/tags" Target="../tags/tag276.xml"/><Relationship Id="rId12" Type="http://schemas.openxmlformats.org/officeDocument/2006/relationships/image" Target="../media/image32.png"/><Relationship Id="rId2" Type="http://schemas.openxmlformats.org/officeDocument/2006/relationships/tags" Target="../tags/tag271.xml"/><Relationship Id="rId1" Type="http://schemas.openxmlformats.org/officeDocument/2006/relationships/tags" Target="../tags/tag270.xml"/><Relationship Id="rId6" Type="http://schemas.openxmlformats.org/officeDocument/2006/relationships/tags" Target="../tags/tag275.xml"/><Relationship Id="rId11" Type="http://schemas.openxmlformats.org/officeDocument/2006/relationships/image" Target="../media/image16.png"/><Relationship Id="rId5" Type="http://schemas.openxmlformats.org/officeDocument/2006/relationships/tags" Target="../tags/tag274.xml"/><Relationship Id="rId10" Type="http://schemas.openxmlformats.org/officeDocument/2006/relationships/image" Target="../media/image17.png"/><Relationship Id="rId4" Type="http://schemas.openxmlformats.org/officeDocument/2006/relationships/tags" Target="../tags/tag273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285.xml"/><Relationship Id="rId13" Type="http://schemas.openxmlformats.org/officeDocument/2006/relationships/image" Target="../media/image33.png"/><Relationship Id="rId3" Type="http://schemas.openxmlformats.org/officeDocument/2006/relationships/tags" Target="../tags/tag280.xml"/><Relationship Id="rId7" Type="http://schemas.openxmlformats.org/officeDocument/2006/relationships/tags" Target="../tags/tag284.xml"/><Relationship Id="rId12" Type="http://schemas.openxmlformats.org/officeDocument/2006/relationships/image" Target="../media/image32.png"/><Relationship Id="rId2" Type="http://schemas.openxmlformats.org/officeDocument/2006/relationships/tags" Target="../tags/tag279.xml"/><Relationship Id="rId1" Type="http://schemas.openxmlformats.org/officeDocument/2006/relationships/tags" Target="../tags/tag278.xml"/><Relationship Id="rId6" Type="http://schemas.openxmlformats.org/officeDocument/2006/relationships/tags" Target="../tags/tag283.xml"/><Relationship Id="rId11" Type="http://schemas.openxmlformats.org/officeDocument/2006/relationships/image" Target="../media/image16.png"/><Relationship Id="rId5" Type="http://schemas.openxmlformats.org/officeDocument/2006/relationships/tags" Target="../tags/tag282.xml"/><Relationship Id="rId15" Type="http://schemas.openxmlformats.org/officeDocument/2006/relationships/image" Target="../media/image35.png"/><Relationship Id="rId10" Type="http://schemas.openxmlformats.org/officeDocument/2006/relationships/image" Target="../media/image17.png"/><Relationship Id="rId4" Type="http://schemas.openxmlformats.org/officeDocument/2006/relationships/tags" Target="../tags/tag281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293.xml"/><Relationship Id="rId3" Type="http://schemas.openxmlformats.org/officeDocument/2006/relationships/tags" Target="../tags/tag288.xml"/><Relationship Id="rId7" Type="http://schemas.openxmlformats.org/officeDocument/2006/relationships/tags" Target="../tags/tag292.xml"/><Relationship Id="rId12" Type="http://schemas.openxmlformats.org/officeDocument/2006/relationships/image" Target="../media/image36.png"/><Relationship Id="rId2" Type="http://schemas.openxmlformats.org/officeDocument/2006/relationships/tags" Target="../tags/tag287.xml"/><Relationship Id="rId1" Type="http://schemas.openxmlformats.org/officeDocument/2006/relationships/tags" Target="../tags/tag286.xml"/><Relationship Id="rId6" Type="http://schemas.openxmlformats.org/officeDocument/2006/relationships/tags" Target="../tags/tag291.xml"/><Relationship Id="rId11" Type="http://schemas.openxmlformats.org/officeDocument/2006/relationships/image" Target="../media/image16.png"/><Relationship Id="rId5" Type="http://schemas.openxmlformats.org/officeDocument/2006/relationships/tags" Target="../tags/tag290.xml"/><Relationship Id="rId10" Type="http://schemas.openxmlformats.org/officeDocument/2006/relationships/image" Target="../media/image17.png"/><Relationship Id="rId4" Type="http://schemas.openxmlformats.org/officeDocument/2006/relationships/tags" Target="../tags/tag289.xml"/><Relationship Id="rId9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301.xml"/><Relationship Id="rId13" Type="http://schemas.openxmlformats.org/officeDocument/2006/relationships/image" Target="../media/image37.png"/><Relationship Id="rId3" Type="http://schemas.openxmlformats.org/officeDocument/2006/relationships/tags" Target="../tags/tag296.xml"/><Relationship Id="rId7" Type="http://schemas.openxmlformats.org/officeDocument/2006/relationships/tags" Target="../tags/tag300.xml"/><Relationship Id="rId12" Type="http://schemas.openxmlformats.org/officeDocument/2006/relationships/image" Target="../media/image36.png"/><Relationship Id="rId2" Type="http://schemas.openxmlformats.org/officeDocument/2006/relationships/tags" Target="../tags/tag295.xml"/><Relationship Id="rId1" Type="http://schemas.openxmlformats.org/officeDocument/2006/relationships/tags" Target="../tags/tag294.xml"/><Relationship Id="rId6" Type="http://schemas.openxmlformats.org/officeDocument/2006/relationships/tags" Target="../tags/tag299.xml"/><Relationship Id="rId11" Type="http://schemas.openxmlformats.org/officeDocument/2006/relationships/image" Target="../media/image16.png"/><Relationship Id="rId5" Type="http://schemas.openxmlformats.org/officeDocument/2006/relationships/tags" Target="../tags/tag298.xml"/><Relationship Id="rId10" Type="http://schemas.openxmlformats.org/officeDocument/2006/relationships/image" Target="../media/image17.png"/><Relationship Id="rId4" Type="http://schemas.openxmlformats.org/officeDocument/2006/relationships/tags" Target="../tags/tag297.xml"/><Relationship Id="rId9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309.xml"/><Relationship Id="rId13" Type="http://schemas.openxmlformats.org/officeDocument/2006/relationships/image" Target="../media/image38.png"/><Relationship Id="rId3" Type="http://schemas.openxmlformats.org/officeDocument/2006/relationships/tags" Target="../tags/tag304.xml"/><Relationship Id="rId7" Type="http://schemas.openxmlformats.org/officeDocument/2006/relationships/tags" Target="../tags/tag308.xml"/><Relationship Id="rId12" Type="http://schemas.openxmlformats.org/officeDocument/2006/relationships/image" Target="../media/image36.png"/><Relationship Id="rId2" Type="http://schemas.openxmlformats.org/officeDocument/2006/relationships/tags" Target="../tags/tag303.xml"/><Relationship Id="rId1" Type="http://schemas.openxmlformats.org/officeDocument/2006/relationships/tags" Target="../tags/tag302.xml"/><Relationship Id="rId6" Type="http://schemas.openxmlformats.org/officeDocument/2006/relationships/tags" Target="../tags/tag307.xml"/><Relationship Id="rId11" Type="http://schemas.openxmlformats.org/officeDocument/2006/relationships/image" Target="../media/image16.png"/><Relationship Id="rId5" Type="http://schemas.openxmlformats.org/officeDocument/2006/relationships/tags" Target="../tags/tag306.xml"/><Relationship Id="rId10" Type="http://schemas.openxmlformats.org/officeDocument/2006/relationships/image" Target="../media/image17.png"/><Relationship Id="rId4" Type="http://schemas.openxmlformats.org/officeDocument/2006/relationships/tags" Target="../tags/tag305.xml"/><Relationship Id="rId9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312.xml"/><Relationship Id="rId7" Type="http://schemas.openxmlformats.org/officeDocument/2006/relationships/image" Target="../media/image39.jpeg"/><Relationship Id="rId2" Type="http://schemas.openxmlformats.org/officeDocument/2006/relationships/tags" Target="../tags/tag311.xml"/><Relationship Id="rId1" Type="http://schemas.openxmlformats.org/officeDocument/2006/relationships/tags" Target="../tags/tag310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316.xml"/><Relationship Id="rId7" Type="http://schemas.openxmlformats.org/officeDocument/2006/relationships/tags" Target="../tags/tag320.xml"/><Relationship Id="rId2" Type="http://schemas.openxmlformats.org/officeDocument/2006/relationships/tags" Target="../tags/tag315.xml"/><Relationship Id="rId1" Type="http://schemas.openxmlformats.org/officeDocument/2006/relationships/tags" Target="../tags/tag314.xml"/><Relationship Id="rId6" Type="http://schemas.openxmlformats.org/officeDocument/2006/relationships/tags" Target="../tags/tag319.xml"/><Relationship Id="rId11" Type="http://schemas.openxmlformats.org/officeDocument/2006/relationships/image" Target="../media/image11.png"/><Relationship Id="rId5" Type="http://schemas.openxmlformats.org/officeDocument/2006/relationships/tags" Target="../tags/tag318.xml"/><Relationship Id="rId10" Type="http://schemas.openxmlformats.org/officeDocument/2006/relationships/image" Target="../media/image10.png"/><Relationship Id="rId4" Type="http://schemas.openxmlformats.org/officeDocument/2006/relationships/tags" Target="../tags/tag317.xml"/><Relationship Id="rId9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328.xml"/><Relationship Id="rId13" Type="http://schemas.openxmlformats.org/officeDocument/2006/relationships/tags" Target="../tags/tag333.xml"/><Relationship Id="rId18" Type="http://schemas.openxmlformats.org/officeDocument/2006/relationships/tags" Target="../tags/tag338.xml"/><Relationship Id="rId3" Type="http://schemas.openxmlformats.org/officeDocument/2006/relationships/tags" Target="../tags/tag323.xml"/><Relationship Id="rId21" Type="http://schemas.openxmlformats.org/officeDocument/2006/relationships/image" Target="../media/image12.jpeg"/><Relationship Id="rId7" Type="http://schemas.openxmlformats.org/officeDocument/2006/relationships/tags" Target="../tags/tag327.xml"/><Relationship Id="rId12" Type="http://schemas.openxmlformats.org/officeDocument/2006/relationships/tags" Target="../tags/tag332.xml"/><Relationship Id="rId17" Type="http://schemas.openxmlformats.org/officeDocument/2006/relationships/tags" Target="../tags/tag337.xml"/><Relationship Id="rId2" Type="http://schemas.openxmlformats.org/officeDocument/2006/relationships/tags" Target="../tags/tag322.xml"/><Relationship Id="rId16" Type="http://schemas.openxmlformats.org/officeDocument/2006/relationships/tags" Target="../tags/tag336.xml"/><Relationship Id="rId20" Type="http://schemas.openxmlformats.org/officeDocument/2006/relationships/notesSlide" Target="../notesSlides/notesSlide3.xml"/><Relationship Id="rId1" Type="http://schemas.openxmlformats.org/officeDocument/2006/relationships/tags" Target="../tags/tag321.xml"/><Relationship Id="rId6" Type="http://schemas.openxmlformats.org/officeDocument/2006/relationships/tags" Target="../tags/tag326.xml"/><Relationship Id="rId11" Type="http://schemas.openxmlformats.org/officeDocument/2006/relationships/tags" Target="../tags/tag331.xml"/><Relationship Id="rId5" Type="http://schemas.openxmlformats.org/officeDocument/2006/relationships/tags" Target="../tags/tag325.xml"/><Relationship Id="rId15" Type="http://schemas.openxmlformats.org/officeDocument/2006/relationships/tags" Target="../tags/tag335.xml"/><Relationship Id="rId23" Type="http://schemas.openxmlformats.org/officeDocument/2006/relationships/image" Target="../media/image9.png"/><Relationship Id="rId10" Type="http://schemas.openxmlformats.org/officeDocument/2006/relationships/tags" Target="../tags/tag330.xml"/><Relationship Id="rId19" Type="http://schemas.openxmlformats.org/officeDocument/2006/relationships/slideLayout" Target="../slideLayouts/slideLayout14.xml"/><Relationship Id="rId4" Type="http://schemas.openxmlformats.org/officeDocument/2006/relationships/tags" Target="../tags/tag324.xml"/><Relationship Id="rId9" Type="http://schemas.openxmlformats.org/officeDocument/2006/relationships/tags" Target="../tags/tag329.xml"/><Relationship Id="rId14" Type="http://schemas.openxmlformats.org/officeDocument/2006/relationships/tags" Target="../tags/tag334.xml"/><Relationship Id="rId2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346.xml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10.png"/><Relationship Id="rId3" Type="http://schemas.openxmlformats.org/officeDocument/2006/relationships/tags" Target="../tags/tag341.xml"/><Relationship Id="rId7" Type="http://schemas.openxmlformats.org/officeDocument/2006/relationships/tags" Target="../tags/tag345.xml"/><Relationship Id="rId12" Type="http://schemas.openxmlformats.org/officeDocument/2006/relationships/tags" Target="../tags/tag350.xml"/><Relationship Id="rId17" Type="http://schemas.openxmlformats.org/officeDocument/2006/relationships/image" Target="../media/image9.png"/><Relationship Id="rId2" Type="http://schemas.openxmlformats.org/officeDocument/2006/relationships/tags" Target="../tags/tag340.xml"/><Relationship Id="rId16" Type="http://schemas.openxmlformats.org/officeDocument/2006/relationships/image" Target="../media/image41.jpeg"/><Relationship Id="rId1" Type="http://schemas.openxmlformats.org/officeDocument/2006/relationships/tags" Target="../tags/tag339.xml"/><Relationship Id="rId6" Type="http://schemas.openxmlformats.org/officeDocument/2006/relationships/tags" Target="../tags/tag344.xml"/><Relationship Id="rId11" Type="http://schemas.openxmlformats.org/officeDocument/2006/relationships/tags" Target="../tags/tag349.xml"/><Relationship Id="rId5" Type="http://schemas.openxmlformats.org/officeDocument/2006/relationships/tags" Target="../tags/tag343.xml"/><Relationship Id="rId15" Type="http://schemas.openxmlformats.org/officeDocument/2006/relationships/image" Target="../media/image15.png"/><Relationship Id="rId10" Type="http://schemas.openxmlformats.org/officeDocument/2006/relationships/tags" Target="../tags/tag348.xml"/><Relationship Id="rId19" Type="http://schemas.openxmlformats.org/officeDocument/2006/relationships/image" Target="../media/image11.png"/><Relationship Id="rId4" Type="http://schemas.openxmlformats.org/officeDocument/2006/relationships/tags" Target="../tags/tag342.xml"/><Relationship Id="rId9" Type="http://schemas.openxmlformats.org/officeDocument/2006/relationships/tags" Target="../tags/tag347.xml"/><Relationship Id="rId14" Type="http://schemas.openxmlformats.org/officeDocument/2006/relationships/image" Target="../media/image40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358.xml"/><Relationship Id="rId3" Type="http://schemas.openxmlformats.org/officeDocument/2006/relationships/tags" Target="../tags/tag353.xml"/><Relationship Id="rId7" Type="http://schemas.openxmlformats.org/officeDocument/2006/relationships/tags" Target="../tags/tag357.xml"/><Relationship Id="rId12" Type="http://schemas.openxmlformats.org/officeDocument/2006/relationships/image" Target="../media/image42.png"/><Relationship Id="rId2" Type="http://schemas.openxmlformats.org/officeDocument/2006/relationships/tags" Target="../tags/tag352.xml"/><Relationship Id="rId1" Type="http://schemas.openxmlformats.org/officeDocument/2006/relationships/tags" Target="../tags/tag351.xml"/><Relationship Id="rId6" Type="http://schemas.openxmlformats.org/officeDocument/2006/relationships/tags" Target="../tags/tag356.xml"/><Relationship Id="rId11" Type="http://schemas.openxmlformats.org/officeDocument/2006/relationships/image" Target="../media/image17.png"/><Relationship Id="rId5" Type="http://schemas.openxmlformats.org/officeDocument/2006/relationships/tags" Target="../tags/tag355.xml"/><Relationship Id="rId10" Type="http://schemas.openxmlformats.org/officeDocument/2006/relationships/image" Target="../media/image16.png"/><Relationship Id="rId4" Type="http://schemas.openxmlformats.org/officeDocument/2006/relationships/tags" Target="../tags/tag354.xml"/><Relationship Id="rId9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13" Type="http://schemas.openxmlformats.org/officeDocument/2006/relationships/image" Target="../media/image14.jpeg"/><Relationship Id="rId3" Type="http://schemas.openxmlformats.org/officeDocument/2006/relationships/tags" Target="../tags/tag100.xml"/><Relationship Id="rId7" Type="http://schemas.openxmlformats.org/officeDocument/2006/relationships/tags" Target="../tags/tag104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11.png"/><Relationship Id="rId2" Type="http://schemas.openxmlformats.org/officeDocument/2006/relationships/tags" Target="../tags/tag99.xml"/><Relationship Id="rId16" Type="http://schemas.openxmlformats.org/officeDocument/2006/relationships/image" Target="../media/image10.png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tags" Target="../tags/tag108.xml"/><Relationship Id="rId5" Type="http://schemas.openxmlformats.org/officeDocument/2006/relationships/tags" Target="../tags/tag102.xml"/><Relationship Id="rId15" Type="http://schemas.openxmlformats.org/officeDocument/2006/relationships/image" Target="../media/image9.png"/><Relationship Id="rId10" Type="http://schemas.openxmlformats.org/officeDocument/2006/relationships/tags" Target="../tags/tag107.xml"/><Relationship Id="rId4" Type="http://schemas.openxmlformats.org/officeDocument/2006/relationships/tags" Target="../tags/tag101.xml"/><Relationship Id="rId9" Type="http://schemas.openxmlformats.org/officeDocument/2006/relationships/tags" Target="../tags/tag106.xml"/><Relationship Id="rId1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361.xml"/><Relationship Id="rId7" Type="http://schemas.openxmlformats.org/officeDocument/2006/relationships/slideLayout" Target="../slideLayouts/slideLayout9.xml"/><Relationship Id="rId2" Type="http://schemas.openxmlformats.org/officeDocument/2006/relationships/tags" Target="../tags/tag360.xml"/><Relationship Id="rId1" Type="http://schemas.openxmlformats.org/officeDocument/2006/relationships/tags" Target="../tags/tag359.xml"/><Relationship Id="rId6" Type="http://schemas.openxmlformats.org/officeDocument/2006/relationships/tags" Target="../tags/tag364.xml"/><Relationship Id="rId5" Type="http://schemas.openxmlformats.org/officeDocument/2006/relationships/tags" Target="../tags/tag363.xml"/><Relationship Id="rId4" Type="http://schemas.openxmlformats.org/officeDocument/2006/relationships/tags" Target="../tags/tag362.xml"/><Relationship Id="rId9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367.xml"/><Relationship Id="rId7" Type="http://schemas.openxmlformats.org/officeDocument/2006/relationships/slideLayout" Target="../slideLayouts/slideLayout9.xml"/><Relationship Id="rId2" Type="http://schemas.openxmlformats.org/officeDocument/2006/relationships/tags" Target="../tags/tag366.xml"/><Relationship Id="rId1" Type="http://schemas.openxmlformats.org/officeDocument/2006/relationships/tags" Target="../tags/tag365.xml"/><Relationship Id="rId6" Type="http://schemas.openxmlformats.org/officeDocument/2006/relationships/tags" Target="../tags/tag370.xml"/><Relationship Id="rId5" Type="http://schemas.openxmlformats.org/officeDocument/2006/relationships/tags" Target="../tags/tag369.xml"/><Relationship Id="rId10" Type="http://schemas.openxmlformats.org/officeDocument/2006/relationships/image" Target="../media/image44.png"/><Relationship Id="rId4" Type="http://schemas.openxmlformats.org/officeDocument/2006/relationships/tags" Target="../tags/tag368.xml"/><Relationship Id="rId9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373.xml"/><Relationship Id="rId7" Type="http://schemas.openxmlformats.org/officeDocument/2006/relationships/slideLayout" Target="../slideLayouts/slideLayout9.xml"/><Relationship Id="rId2" Type="http://schemas.openxmlformats.org/officeDocument/2006/relationships/tags" Target="../tags/tag372.xml"/><Relationship Id="rId1" Type="http://schemas.openxmlformats.org/officeDocument/2006/relationships/tags" Target="../tags/tag371.xml"/><Relationship Id="rId6" Type="http://schemas.openxmlformats.org/officeDocument/2006/relationships/tags" Target="../tags/tag376.xml"/><Relationship Id="rId11" Type="http://schemas.openxmlformats.org/officeDocument/2006/relationships/image" Target="../media/image45.png"/><Relationship Id="rId5" Type="http://schemas.openxmlformats.org/officeDocument/2006/relationships/tags" Target="../tags/tag375.xml"/><Relationship Id="rId10" Type="http://schemas.openxmlformats.org/officeDocument/2006/relationships/image" Target="../media/image44.png"/><Relationship Id="rId4" Type="http://schemas.openxmlformats.org/officeDocument/2006/relationships/tags" Target="../tags/tag374.xml"/><Relationship Id="rId9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384.xml"/><Relationship Id="rId3" Type="http://schemas.openxmlformats.org/officeDocument/2006/relationships/tags" Target="../tags/tag379.xml"/><Relationship Id="rId7" Type="http://schemas.openxmlformats.org/officeDocument/2006/relationships/tags" Target="../tags/tag383.xml"/><Relationship Id="rId12" Type="http://schemas.openxmlformats.org/officeDocument/2006/relationships/image" Target="../media/image46.png"/><Relationship Id="rId2" Type="http://schemas.openxmlformats.org/officeDocument/2006/relationships/tags" Target="../tags/tag378.xml"/><Relationship Id="rId1" Type="http://schemas.openxmlformats.org/officeDocument/2006/relationships/tags" Target="../tags/tag377.xml"/><Relationship Id="rId6" Type="http://schemas.openxmlformats.org/officeDocument/2006/relationships/tags" Target="../tags/tag382.xml"/><Relationship Id="rId11" Type="http://schemas.openxmlformats.org/officeDocument/2006/relationships/image" Target="../media/image17.png"/><Relationship Id="rId5" Type="http://schemas.openxmlformats.org/officeDocument/2006/relationships/tags" Target="../tags/tag381.xml"/><Relationship Id="rId10" Type="http://schemas.openxmlformats.org/officeDocument/2006/relationships/image" Target="../media/image16.png"/><Relationship Id="rId4" Type="http://schemas.openxmlformats.org/officeDocument/2006/relationships/tags" Target="../tags/tag380.xml"/><Relationship Id="rId9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392.xml"/><Relationship Id="rId3" Type="http://schemas.openxmlformats.org/officeDocument/2006/relationships/tags" Target="../tags/tag387.xml"/><Relationship Id="rId7" Type="http://schemas.openxmlformats.org/officeDocument/2006/relationships/tags" Target="../tags/tag391.xml"/><Relationship Id="rId12" Type="http://schemas.openxmlformats.org/officeDocument/2006/relationships/image" Target="../media/image46.png"/><Relationship Id="rId2" Type="http://schemas.openxmlformats.org/officeDocument/2006/relationships/tags" Target="../tags/tag386.xml"/><Relationship Id="rId1" Type="http://schemas.openxmlformats.org/officeDocument/2006/relationships/tags" Target="../tags/tag385.xml"/><Relationship Id="rId6" Type="http://schemas.openxmlformats.org/officeDocument/2006/relationships/tags" Target="../tags/tag390.xml"/><Relationship Id="rId11" Type="http://schemas.openxmlformats.org/officeDocument/2006/relationships/image" Target="../media/image17.png"/><Relationship Id="rId5" Type="http://schemas.openxmlformats.org/officeDocument/2006/relationships/tags" Target="../tags/tag389.xml"/><Relationship Id="rId10" Type="http://schemas.openxmlformats.org/officeDocument/2006/relationships/image" Target="../media/image16.png"/><Relationship Id="rId4" Type="http://schemas.openxmlformats.org/officeDocument/2006/relationships/tags" Target="../tags/tag388.xml"/><Relationship Id="rId9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400.xml"/><Relationship Id="rId3" Type="http://schemas.openxmlformats.org/officeDocument/2006/relationships/tags" Target="../tags/tag395.xml"/><Relationship Id="rId7" Type="http://schemas.openxmlformats.org/officeDocument/2006/relationships/tags" Target="../tags/tag399.xml"/><Relationship Id="rId12" Type="http://schemas.openxmlformats.org/officeDocument/2006/relationships/image" Target="../media/image47.png"/><Relationship Id="rId2" Type="http://schemas.openxmlformats.org/officeDocument/2006/relationships/tags" Target="../tags/tag394.xml"/><Relationship Id="rId1" Type="http://schemas.openxmlformats.org/officeDocument/2006/relationships/tags" Target="../tags/tag393.xml"/><Relationship Id="rId6" Type="http://schemas.openxmlformats.org/officeDocument/2006/relationships/tags" Target="../tags/tag398.xml"/><Relationship Id="rId11" Type="http://schemas.openxmlformats.org/officeDocument/2006/relationships/image" Target="../media/image17.png"/><Relationship Id="rId5" Type="http://schemas.openxmlformats.org/officeDocument/2006/relationships/tags" Target="../tags/tag397.xml"/><Relationship Id="rId10" Type="http://schemas.openxmlformats.org/officeDocument/2006/relationships/image" Target="../media/image16.png"/><Relationship Id="rId4" Type="http://schemas.openxmlformats.org/officeDocument/2006/relationships/tags" Target="../tags/tag396.xml"/><Relationship Id="rId9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408.xml"/><Relationship Id="rId3" Type="http://schemas.openxmlformats.org/officeDocument/2006/relationships/tags" Target="../tags/tag403.xml"/><Relationship Id="rId7" Type="http://schemas.openxmlformats.org/officeDocument/2006/relationships/tags" Target="../tags/tag407.xml"/><Relationship Id="rId12" Type="http://schemas.openxmlformats.org/officeDocument/2006/relationships/image" Target="../media/image48.png"/><Relationship Id="rId2" Type="http://schemas.openxmlformats.org/officeDocument/2006/relationships/tags" Target="../tags/tag402.xml"/><Relationship Id="rId1" Type="http://schemas.openxmlformats.org/officeDocument/2006/relationships/tags" Target="../tags/tag401.xml"/><Relationship Id="rId6" Type="http://schemas.openxmlformats.org/officeDocument/2006/relationships/tags" Target="../tags/tag406.xml"/><Relationship Id="rId11" Type="http://schemas.openxmlformats.org/officeDocument/2006/relationships/image" Target="../media/image17.png"/><Relationship Id="rId5" Type="http://schemas.openxmlformats.org/officeDocument/2006/relationships/tags" Target="../tags/tag405.xml"/><Relationship Id="rId10" Type="http://schemas.openxmlformats.org/officeDocument/2006/relationships/image" Target="../media/image16.png"/><Relationship Id="rId4" Type="http://schemas.openxmlformats.org/officeDocument/2006/relationships/tags" Target="../tags/tag404.xml"/><Relationship Id="rId9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416.xml"/><Relationship Id="rId3" Type="http://schemas.openxmlformats.org/officeDocument/2006/relationships/tags" Target="../tags/tag411.xml"/><Relationship Id="rId7" Type="http://schemas.openxmlformats.org/officeDocument/2006/relationships/tags" Target="../tags/tag415.xml"/><Relationship Id="rId12" Type="http://schemas.openxmlformats.org/officeDocument/2006/relationships/image" Target="../media/image49.png"/><Relationship Id="rId2" Type="http://schemas.openxmlformats.org/officeDocument/2006/relationships/tags" Target="../tags/tag410.xml"/><Relationship Id="rId1" Type="http://schemas.openxmlformats.org/officeDocument/2006/relationships/tags" Target="../tags/tag409.xml"/><Relationship Id="rId6" Type="http://schemas.openxmlformats.org/officeDocument/2006/relationships/tags" Target="../tags/tag414.xml"/><Relationship Id="rId11" Type="http://schemas.openxmlformats.org/officeDocument/2006/relationships/image" Target="../media/image17.png"/><Relationship Id="rId5" Type="http://schemas.openxmlformats.org/officeDocument/2006/relationships/tags" Target="../tags/tag413.xml"/><Relationship Id="rId10" Type="http://schemas.openxmlformats.org/officeDocument/2006/relationships/image" Target="../media/image16.png"/><Relationship Id="rId4" Type="http://schemas.openxmlformats.org/officeDocument/2006/relationships/tags" Target="../tags/tag412.xml"/><Relationship Id="rId9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424.xml"/><Relationship Id="rId3" Type="http://schemas.openxmlformats.org/officeDocument/2006/relationships/tags" Target="../tags/tag419.xml"/><Relationship Id="rId7" Type="http://schemas.openxmlformats.org/officeDocument/2006/relationships/tags" Target="../tags/tag423.xml"/><Relationship Id="rId12" Type="http://schemas.openxmlformats.org/officeDocument/2006/relationships/image" Target="../media/image50.png"/><Relationship Id="rId2" Type="http://schemas.openxmlformats.org/officeDocument/2006/relationships/tags" Target="../tags/tag418.xml"/><Relationship Id="rId1" Type="http://schemas.openxmlformats.org/officeDocument/2006/relationships/tags" Target="../tags/tag417.xml"/><Relationship Id="rId6" Type="http://schemas.openxmlformats.org/officeDocument/2006/relationships/tags" Target="../tags/tag422.xml"/><Relationship Id="rId11" Type="http://schemas.openxmlformats.org/officeDocument/2006/relationships/image" Target="../media/image17.png"/><Relationship Id="rId5" Type="http://schemas.openxmlformats.org/officeDocument/2006/relationships/tags" Target="../tags/tag421.xml"/><Relationship Id="rId10" Type="http://schemas.openxmlformats.org/officeDocument/2006/relationships/image" Target="../media/image16.png"/><Relationship Id="rId4" Type="http://schemas.openxmlformats.org/officeDocument/2006/relationships/tags" Target="../tags/tag420.xml"/><Relationship Id="rId9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432.xml"/><Relationship Id="rId3" Type="http://schemas.openxmlformats.org/officeDocument/2006/relationships/tags" Target="../tags/tag427.xml"/><Relationship Id="rId7" Type="http://schemas.openxmlformats.org/officeDocument/2006/relationships/tags" Target="../tags/tag431.xml"/><Relationship Id="rId12" Type="http://schemas.openxmlformats.org/officeDocument/2006/relationships/image" Target="../media/image51.png"/><Relationship Id="rId2" Type="http://schemas.openxmlformats.org/officeDocument/2006/relationships/tags" Target="../tags/tag426.xml"/><Relationship Id="rId1" Type="http://schemas.openxmlformats.org/officeDocument/2006/relationships/tags" Target="../tags/tag425.xml"/><Relationship Id="rId6" Type="http://schemas.openxmlformats.org/officeDocument/2006/relationships/tags" Target="../tags/tag430.xml"/><Relationship Id="rId11" Type="http://schemas.openxmlformats.org/officeDocument/2006/relationships/image" Target="../media/image17.png"/><Relationship Id="rId5" Type="http://schemas.openxmlformats.org/officeDocument/2006/relationships/tags" Target="../tags/tag429.xml"/><Relationship Id="rId10" Type="http://schemas.openxmlformats.org/officeDocument/2006/relationships/image" Target="../media/image16.png"/><Relationship Id="rId4" Type="http://schemas.openxmlformats.org/officeDocument/2006/relationships/tags" Target="../tags/tag428.xml"/><Relationship Id="rId9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16.xml"/><Relationship Id="rId13" Type="http://schemas.openxmlformats.org/officeDocument/2006/relationships/image" Target="../media/image18.png"/><Relationship Id="rId3" Type="http://schemas.openxmlformats.org/officeDocument/2006/relationships/tags" Target="../tags/tag111.xml"/><Relationship Id="rId7" Type="http://schemas.openxmlformats.org/officeDocument/2006/relationships/tags" Target="../tags/tag115.xml"/><Relationship Id="rId12" Type="http://schemas.openxmlformats.org/officeDocument/2006/relationships/image" Target="../media/image17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11" Type="http://schemas.openxmlformats.org/officeDocument/2006/relationships/image" Target="../media/image16.png"/><Relationship Id="rId5" Type="http://schemas.openxmlformats.org/officeDocument/2006/relationships/tags" Target="../tags/tag113.xml"/><Relationship Id="rId10" Type="http://schemas.openxmlformats.org/officeDocument/2006/relationships/slideLayout" Target="../slideLayouts/slideLayout9.xml"/><Relationship Id="rId4" Type="http://schemas.openxmlformats.org/officeDocument/2006/relationships/tags" Target="../tags/tag112.xml"/><Relationship Id="rId9" Type="http://schemas.openxmlformats.org/officeDocument/2006/relationships/tags" Target="../tags/tag11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440.xml"/><Relationship Id="rId3" Type="http://schemas.openxmlformats.org/officeDocument/2006/relationships/tags" Target="../tags/tag435.xml"/><Relationship Id="rId7" Type="http://schemas.openxmlformats.org/officeDocument/2006/relationships/tags" Target="../tags/tag439.xml"/><Relationship Id="rId12" Type="http://schemas.openxmlformats.org/officeDocument/2006/relationships/image" Target="../media/image52.png"/><Relationship Id="rId2" Type="http://schemas.openxmlformats.org/officeDocument/2006/relationships/tags" Target="../tags/tag434.xml"/><Relationship Id="rId1" Type="http://schemas.openxmlformats.org/officeDocument/2006/relationships/tags" Target="../tags/tag433.xml"/><Relationship Id="rId6" Type="http://schemas.openxmlformats.org/officeDocument/2006/relationships/tags" Target="../tags/tag438.xml"/><Relationship Id="rId11" Type="http://schemas.openxmlformats.org/officeDocument/2006/relationships/image" Target="../media/image17.png"/><Relationship Id="rId5" Type="http://schemas.openxmlformats.org/officeDocument/2006/relationships/tags" Target="../tags/tag437.xml"/><Relationship Id="rId10" Type="http://schemas.openxmlformats.org/officeDocument/2006/relationships/image" Target="../media/image16.png"/><Relationship Id="rId4" Type="http://schemas.openxmlformats.org/officeDocument/2006/relationships/tags" Target="../tags/tag436.xml"/><Relationship Id="rId9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448.xml"/><Relationship Id="rId3" Type="http://schemas.openxmlformats.org/officeDocument/2006/relationships/tags" Target="../tags/tag443.xml"/><Relationship Id="rId7" Type="http://schemas.openxmlformats.org/officeDocument/2006/relationships/tags" Target="../tags/tag447.xml"/><Relationship Id="rId12" Type="http://schemas.openxmlformats.org/officeDocument/2006/relationships/image" Target="../media/image53.png"/><Relationship Id="rId2" Type="http://schemas.openxmlformats.org/officeDocument/2006/relationships/tags" Target="../tags/tag442.xml"/><Relationship Id="rId1" Type="http://schemas.openxmlformats.org/officeDocument/2006/relationships/tags" Target="../tags/tag441.xml"/><Relationship Id="rId6" Type="http://schemas.openxmlformats.org/officeDocument/2006/relationships/tags" Target="../tags/tag446.xml"/><Relationship Id="rId11" Type="http://schemas.openxmlformats.org/officeDocument/2006/relationships/image" Target="../media/image17.png"/><Relationship Id="rId5" Type="http://schemas.openxmlformats.org/officeDocument/2006/relationships/tags" Target="../tags/tag445.xml"/><Relationship Id="rId10" Type="http://schemas.openxmlformats.org/officeDocument/2006/relationships/image" Target="../media/image16.png"/><Relationship Id="rId4" Type="http://schemas.openxmlformats.org/officeDocument/2006/relationships/tags" Target="../tags/tag444.xml"/><Relationship Id="rId9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456.xml"/><Relationship Id="rId3" Type="http://schemas.openxmlformats.org/officeDocument/2006/relationships/tags" Target="../tags/tag451.xml"/><Relationship Id="rId7" Type="http://schemas.openxmlformats.org/officeDocument/2006/relationships/tags" Target="../tags/tag455.xml"/><Relationship Id="rId12" Type="http://schemas.openxmlformats.org/officeDocument/2006/relationships/image" Target="../media/image54.png"/><Relationship Id="rId2" Type="http://schemas.openxmlformats.org/officeDocument/2006/relationships/tags" Target="../tags/tag450.xml"/><Relationship Id="rId1" Type="http://schemas.openxmlformats.org/officeDocument/2006/relationships/tags" Target="../tags/tag449.xml"/><Relationship Id="rId6" Type="http://schemas.openxmlformats.org/officeDocument/2006/relationships/tags" Target="../tags/tag454.xml"/><Relationship Id="rId11" Type="http://schemas.openxmlformats.org/officeDocument/2006/relationships/image" Target="../media/image17.png"/><Relationship Id="rId5" Type="http://schemas.openxmlformats.org/officeDocument/2006/relationships/tags" Target="../tags/tag453.xml"/><Relationship Id="rId10" Type="http://schemas.openxmlformats.org/officeDocument/2006/relationships/image" Target="../media/image16.png"/><Relationship Id="rId4" Type="http://schemas.openxmlformats.org/officeDocument/2006/relationships/tags" Target="../tags/tag452.xml"/><Relationship Id="rId9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464.xml"/><Relationship Id="rId13" Type="http://schemas.openxmlformats.org/officeDocument/2006/relationships/image" Target="../media/image55.png"/><Relationship Id="rId3" Type="http://schemas.openxmlformats.org/officeDocument/2006/relationships/tags" Target="../tags/tag459.xml"/><Relationship Id="rId7" Type="http://schemas.openxmlformats.org/officeDocument/2006/relationships/tags" Target="../tags/tag463.xml"/><Relationship Id="rId12" Type="http://schemas.openxmlformats.org/officeDocument/2006/relationships/image" Target="../media/image54.png"/><Relationship Id="rId2" Type="http://schemas.openxmlformats.org/officeDocument/2006/relationships/tags" Target="../tags/tag458.xml"/><Relationship Id="rId1" Type="http://schemas.openxmlformats.org/officeDocument/2006/relationships/tags" Target="../tags/tag457.xml"/><Relationship Id="rId6" Type="http://schemas.openxmlformats.org/officeDocument/2006/relationships/tags" Target="../tags/tag462.xml"/><Relationship Id="rId11" Type="http://schemas.openxmlformats.org/officeDocument/2006/relationships/image" Target="../media/image17.png"/><Relationship Id="rId5" Type="http://schemas.openxmlformats.org/officeDocument/2006/relationships/tags" Target="../tags/tag461.xml"/><Relationship Id="rId10" Type="http://schemas.openxmlformats.org/officeDocument/2006/relationships/image" Target="../media/image16.png"/><Relationship Id="rId4" Type="http://schemas.openxmlformats.org/officeDocument/2006/relationships/tags" Target="../tags/tag460.xml"/><Relationship Id="rId9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472.xml"/><Relationship Id="rId3" Type="http://schemas.openxmlformats.org/officeDocument/2006/relationships/tags" Target="../tags/tag467.xml"/><Relationship Id="rId7" Type="http://schemas.openxmlformats.org/officeDocument/2006/relationships/tags" Target="../tags/tag471.xml"/><Relationship Id="rId12" Type="http://schemas.openxmlformats.org/officeDocument/2006/relationships/image" Target="../media/image56.png"/><Relationship Id="rId2" Type="http://schemas.openxmlformats.org/officeDocument/2006/relationships/tags" Target="../tags/tag466.xml"/><Relationship Id="rId1" Type="http://schemas.openxmlformats.org/officeDocument/2006/relationships/tags" Target="../tags/tag465.xml"/><Relationship Id="rId6" Type="http://schemas.openxmlformats.org/officeDocument/2006/relationships/tags" Target="../tags/tag470.xml"/><Relationship Id="rId11" Type="http://schemas.openxmlformats.org/officeDocument/2006/relationships/image" Target="../media/image17.png"/><Relationship Id="rId5" Type="http://schemas.openxmlformats.org/officeDocument/2006/relationships/tags" Target="../tags/tag469.xml"/><Relationship Id="rId10" Type="http://schemas.openxmlformats.org/officeDocument/2006/relationships/image" Target="../media/image16.png"/><Relationship Id="rId4" Type="http://schemas.openxmlformats.org/officeDocument/2006/relationships/tags" Target="../tags/tag468.xml"/><Relationship Id="rId9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480.xml"/><Relationship Id="rId13" Type="http://schemas.openxmlformats.org/officeDocument/2006/relationships/image" Target="../media/image57.png"/><Relationship Id="rId3" Type="http://schemas.openxmlformats.org/officeDocument/2006/relationships/tags" Target="../tags/tag475.xml"/><Relationship Id="rId7" Type="http://schemas.openxmlformats.org/officeDocument/2006/relationships/tags" Target="../tags/tag479.xml"/><Relationship Id="rId12" Type="http://schemas.openxmlformats.org/officeDocument/2006/relationships/image" Target="../media/image56.png"/><Relationship Id="rId2" Type="http://schemas.openxmlformats.org/officeDocument/2006/relationships/tags" Target="../tags/tag474.xml"/><Relationship Id="rId1" Type="http://schemas.openxmlformats.org/officeDocument/2006/relationships/tags" Target="../tags/tag473.xml"/><Relationship Id="rId6" Type="http://schemas.openxmlformats.org/officeDocument/2006/relationships/tags" Target="../tags/tag478.xml"/><Relationship Id="rId11" Type="http://schemas.openxmlformats.org/officeDocument/2006/relationships/image" Target="../media/image17.png"/><Relationship Id="rId5" Type="http://schemas.openxmlformats.org/officeDocument/2006/relationships/tags" Target="../tags/tag477.xml"/><Relationship Id="rId10" Type="http://schemas.openxmlformats.org/officeDocument/2006/relationships/image" Target="../media/image16.png"/><Relationship Id="rId4" Type="http://schemas.openxmlformats.org/officeDocument/2006/relationships/tags" Target="../tags/tag476.xml"/><Relationship Id="rId9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488.xml"/><Relationship Id="rId13" Type="http://schemas.openxmlformats.org/officeDocument/2006/relationships/tags" Target="../tags/tag493.xml"/><Relationship Id="rId18" Type="http://schemas.openxmlformats.org/officeDocument/2006/relationships/image" Target="../media/image10.png"/><Relationship Id="rId3" Type="http://schemas.openxmlformats.org/officeDocument/2006/relationships/tags" Target="../tags/tag483.xml"/><Relationship Id="rId7" Type="http://schemas.openxmlformats.org/officeDocument/2006/relationships/tags" Target="../tags/tag487.xml"/><Relationship Id="rId12" Type="http://schemas.openxmlformats.org/officeDocument/2006/relationships/tags" Target="../tags/tag492.xml"/><Relationship Id="rId17" Type="http://schemas.openxmlformats.org/officeDocument/2006/relationships/image" Target="../media/image9.png"/><Relationship Id="rId2" Type="http://schemas.openxmlformats.org/officeDocument/2006/relationships/tags" Target="../tags/tag482.xml"/><Relationship Id="rId16" Type="http://schemas.openxmlformats.org/officeDocument/2006/relationships/image" Target="../media/image15.png"/><Relationship Id="rId1" Type="http://schemas.openxmlformats.org/officeDocument/2006/relationships/tags" Target="../tags/tag481.xml"/><Relationship Id="rId6" Type="http://schemas.openxmlformats.org/officeDocument/2006/relationships/tags" Target="../tags/tag486.xml"/><Relationship Id="rId11" Type="http://schemas.openxmlformats.org/officeDocument/2006/relationships/tags" Target="../tags/tag491.xml"/><Relationship Id="rId5" Type="http://schemas.openxmlformats.org/officeDocument/2006/relationships/tags" Target="../tags/tag485.xml"/><Relationship Id="rId15" Type="http://schemas.openxmlformats.org/officeDocument/2006/relationships/image" Target="../media/image58.jpeg"/><Relationship Id="rId10" Type="http://schemas.openxmlformats.org/officeDocument/2006/relationships/tags" Target="../tags/tag490.xml"/><Relationship Id="rId19" Type="http://schemas.openxmlformats.org/officeDocument/2006/relationships/image" Target="../media/image11.png"/><Relationship Id="rId4" Type="http://schemas.openxmlformats.org/officeDocument/2006/relationships/tags" Target="../tags/tag484.xml"/><Relationship Id="rId9" Type="http://schemas.openxmlformats.org/officeDocument/2006/relationships/tags" Target="../tags/tag489.xml"/><Relationship Id="rId14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501.xml"/><Relationship Id="rId13" Type="http://schemas.openxmlformats.org/officeDocument/2006/relationships/image" Target="../media/image60.png"/><Relationship Id="rId3" Type="http://schemas.openxmlformats.org/officeDocument/2006/relationships/tags" Target="../tags/tag496.xml"/><Relationship Id="rId7" Type="http://schemas.openxmlformats.org/officeDocument/2006/relationships/tags" Target="../tags/tag500.xml"/><Relationship Id="rId12" Type="http://schemas.openxmlformats.org/officeDocument/2006/relationships/image" Target="../media/image59.png"/><Relationship Id="rId2" Type="http://schemas.openxmlformats.org/officeDocument/2006/relationships/tags" Target="../tags/tag495.xml"/><Relationship Id="rId1" Type="http://schemas.openxmlformats.org/officeDocument/2006/relationships/tags" Target="../tags/tag494.xml"/><Relationship Id="rId6" Type="http://schemas.openxmlformats.org/officeDocument/2006/relationships/tags" Target="../tags/tag499.xml"/><Relationship Id="rId11" Type="http://schemas.openxmlformats.org/officeDocument/2006/relationships/image" Target="../media/image16.png"/><Relationship Id="rId5" Type="http://schemas.openxmlformats.org/officeDocument/2006/relationships/tags" Target="../tags/tag498.xml"/><Relationship Id="rId10" Type="http://schemas.openxmlformats.org/officeDocument/2006/relationships/image" Target="../media/image17.png"/><Relationship Id="rId4" Type="http://schemas.openxmlformats.org/officeDocument/2006/relationships/tags" Target="../tags/tag497.xml"/><Relationship Id="rId9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tags" Target="../tags/tag509.xml"/><Relationship Id="rId3" Type="http://schemas.openxmlformats.org/officeDocument/2006/relationships/tags" Target="../tags/tag504.xml"/><Relationship Id="rId7" Type="http://schemas.openxmlformats.org/officeDocument/2006/relationships/tags" Target="../tags/tag508.xml"/><Relationship Id="rId12" Type="http://schemas.openxmlformats.org/officeDocument/2006/relationships/image" Target="../media/image60.png"/><Relationship Id="rId2" Type="http://schemas.openxmlformats.org/officeDocument/2006/relationships/tags" Target="../tags/tag503.xml"/><Relationship Id="rId1" Type="http://schemas.openxmlformats.org/officeDocument/2006/relationships/tags" Target="../tags/tag502.xml"/><Relationship Id="rId6" Type="http://schemas.openxmlformats.org/officeDocument/2006/relationships/tags" Target="../tags/tag507.xml"/><Relationship Id="rId11" Type="http://schemas.openxmlformats.org/officeDocument/2006/relationships/image" Target="../media/image16.png"/><Relationship Id="rId5" Type="http://schemas.openxmlformats.org/officeDocument/2006/relationships/tags" Target="../tags/tag506.xml"/><Relationship Id="rId10" Type="http://schemas.openxmlformats.org/officeDocument/2006/relationships/image" Target="../media/image17.png"/><Relationship Id="rId4" Type="http://schemas.openxmlformats.org/officeDocument/2006/relationships/tags" Target="../tags/tag505.xml"/><Relationship Id="rId9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517.xml"/><Relationship Id="rId3" Type="http://schemas.openxmlformats.org/officeDocument/2006/relationships/tags" Target="../tags/tag512.xml"/><Relationship Id="rId7" Type="http://schemas.openxmlformats.org/officeDocument/2006/relationships/tags" Target="../tags/tag516.xml"/><Relationship Id="rId12" Type="http://schemas.openxmlformats.org/officeDocument/2006/relationships/image" Target="../media/image60.png"/><Relationship Id="rId2" Type="http://schemas.openxmlformats.org/officeDocument/2006/relationships/tags" Target="../tags/tag511.xml"/><Relationship Id="rId1" Type="http://schemas.openxmlformats.org/officeDocument/2006/relationships/tags" Target="../tags/tag510.xml"/><Relationship Id="rId6" Type="http://schemas.openxmlformats.org/officeDocument/2006/relationships/tags" Target="../tags/tag515.xml"/><Relationship Id="rId11" Type="http://schemas.openxmlformats.org/officeDocument/2006/relationships/image" Target="../media/image16.png"/><Relationship Id="rId5" Type="http://schemas.openxmlformats.org/officeDocument/2006/relationships/tags" Target="../tags/tag514.xml"/><Relationship Id="rId10" Type="http://schemas.openxmlformats.org/officeDocument/2006/relationships/image" Target="../media/image17.png"/><Relationship Id="rId4" Type="http://schemas.openxmlformats.org/officeDocument/2006/relationships/tags" Target="../tags/tag513.xml"/><Relationship Id="rId9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25.xml"/><Relationship Id="rId13" Type="http://schemas.openxmlformats.org/officeDocument/2006/relationships/image" Target="../media/image18.png"/><Relationship Id="rId3" Type="http://schemas.openxmlformats.org/officeDocument/2006/relationships/tags" Target="../tags/tag120.xml"/><Relationship Id="rId7" Type="http://schemas.openxmlformats.org/officeDocument/2006/relationships/tags" Target="../tags/tag124.xml"/><Relationship Id="rId12" Type="http://schemas.openxmlformats.org/officeDocument/2006/relationships/image" Target="../media/image17.png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11" Type="http://schemas.openxmlformats.org/officeDocument/2006/relationships/image" Target="../media/image16.png"/><Relationship Id="rId5" Type="http://schemas.openxmlformats.org/officeDocument/2006/relationships/tags" Target="../tags/tag122.xml"/><Relationship Id="rId10" Type="http://schemas.openxmlformats.org/officeDocument/2006/relationships/slideLayout" Target="../slideLayouts/slideLayout9.xml"/><Relationship Id="rId4" Type="http://schemas.openxmlformats.org/officeDocument/2006/relationships/tags" Target="../tags/tag121.xml"/><Relationship Id="rId9" Type="http://schemas.openxmlformats.org/officeDocument/2006/relationships/tags" Target="../tags/tag126.xml"/><Relationship Id="rId1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tags" Target="../tags/tag525.xml"/><Relationship Id="rId3" Type="http://schemas.openxmlformats.org/officeDocument/2006/relationships/tags" Target="../tags/tag520.xml"/><Relationship Id="rId7" Type="http://schemas.openxmlformats.org/officeDocument/2006/relationships/tags" Target="../tags/tag524.xml"/><Relationship Id="rId12" Type="http://schemas.openxmlformats.org/officeDocument/2006/relationships/image" Target="../media/image61.png"/><Relationship Id="rId2" Type="http://schemas.openxmlformats.org/officeDocument/2006/relationships/tags" Target="../tags/tag519.xml"/><Relationship Id="rId1" Type="http://schemas.openxmlformats.org/officeDocument/2006/relationships/tags" Target="../tags/tag518.xml"/><Relationship Id="rId6" Type="http://schemas.openxmlformats.org/officeDocument/2006/relationships/tags" Target="../tags/tag523.xml"/><Relationship Id="rId11" Type="http://schemas.openxmlformats.org/officeDocument/2006/relationships/image" Target="../media/image16.png"/><Relationship Id="rId5" Type="http://schemas.openxmlformats.org/officeDocument/2006/relationships/tags" Target="../tags/tag522.xml"/><Relationship Id="rId10" Type="http://schemas.openxmlformats.org/officeDocument/2006/relationships/image" Target="../media/image17.png"/><Relationship Id="rId4" Type="http://schemas.openxmlformats.org/officeDocument/2006/relationships/tags" Target="../tags/tag521.xml"/><Relationship Id="rId9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533.xml"/><Relationship Id="rId3" Type="http://schemas.openxmlformats.org/officeDocument/2006/relationships/tags" Target="../tags/tag528.xml"/><Relationship Id="rId7" Type="http://schemas.openxmlformats.org/officeDocument/2006/relationships/tags" Target="../tags/tag532.xml"/><Relationship Id="rId12" Type="http://schemas.openxmlformats.org/officeDocument/2006/relationships/image" Target="../media/image61.png"/><Relationship Id="rId2" Type="http://schemas.openxmlformats.org/officeDocument/2006/relationships/tags" Target="../tags/tag527.xml"/><Relationship Id="rId1" Type="http://schemas.openxmlformats.org/officeDocument/2006/relationships/tags" Target="../tags/tag526.xml"/><Relationship Id="rId6" Type="http://schemas.openxmlformats.org/officeDocument/2006/relationships/tags" Target="../tags/tag531.xml"/><Relationship Id="rId11" Type="http://schemas.openxmlformats.org/officeDocument/2006/relationships/image" Target="../media/image16.png"/><Relationship Id="rId5" Type="http://schemas.openxmlformats.org/officeDocument/2006/relationships/tags" Target="../tags/tag530.xml"/><Relationship Id="rId10" Type="http://schemas.openxmlformats.org/officeDocument/2006/relationships/image" Target="../media/image17.png"/><Relationship Id="rId4" Type="http://schemas.openxmlformats.org/officeDocument/2006/relationships/tags" Target="../tags/tag529.xml"/><Relationship Id="rId9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tags" Target="../tags/tag541.xml"/><Relationship Id="rId3" Type="http://schemas.openxmlformats.org/officeDocument/2006/relationships/tags" Target="../tags/tag536.xml"/><Relationship Id="rId7" Type="http://schemas.openxmlformats.org/officeDocument/2006/relationships/tags" Target="../tags/tag540.xml"/><Relationship Id="rId12" Type="http://schemas.openxmlformats.org/officeDocument/2006/relationships/image" Target="../media/image62.png"/><Relationship Id="rId2" Type="http://schemas.openxmlformats.org/officeDocument/2006/relationships/tags" Target="../tags/tag535.xml"/><Relationship Id="rId1" Type="http://schemas.openxmlformats.org/officeDocument/2006/relationships/tags" Target="../tags/tag534.xml"/><Relationship Id="rId6" Type="http://schemas.openxmlformats.org/officeDocument/2006/relationships/tags" Target="../tags/tag539.xml"/><Relationship Id="rId11" Type="http://schemas.openxmlformats.org/officeDocument/2006/relationships/image" Target="../media/image16.png"/><Relationship Id="rId5" Type="http://schemas.openxmlformats.org/officeDocument/2006/relationships/tags" Target="../tags/tag538.xml"/><Relationship Id="rId10" Type="http://schemas.openxmlformats.org/officeDocument/2006/relationships/image" Target="../media/image17.png"/><Relationship Id="rId4" Type="http://schemas.openxmlformats.org/officeDocument/2006/relationships/tags" Target="../tags/tag537.xml"/><Relationship Id="rId9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tags" Target="../tags/tag549.xml"/><Relationship Id="rId13" Type="http://schemas.openxmlformats.org/officeDocument/2006/relationships/image" Target="../media/image63.png"/><Relationship Id="rId3" Type="http://schemas.openxmlformats.org/officeDocument/2006/relationships/tags" Target="../tags/tag544.xml"/><Relationship Id="rId7" Type="http://schemas.openxmlformats.org/officeDocument/2006/relationships/tags" Target="../tags/tag548.xml"/><Relationship Id="rId12" Type="http://schemas.openxmlformats.org/officeDocument/2006/relationships/image" Target="../media/image62.png"/><Relationship Id="rId2" Type="http://schemas.openxmlformats.org/officeDocument/2006/relationships/tags" Target="../tags/tag543.xml"/><Relationship Id="rId1" Type="http://schemas.openxmlformats.org/officeDocument/2006/relationships/tags" Target="../tags/tag542.xml"/><Relationship Id="rId6" Type="http://schemas.openxmlformats.org/officeDocument/2006/relationships/tags" Target="../tags/tag547.xml"/><Relationship Id="rId11" Type="http://schemas.openxmlformats.org/officeDocument/2006/relationships/image" Target="../media/image16.png"/><Relationship Id="rId5" Type="http://schemas.openxmlformats.org/officeDocument/2006/relationships/tags" Target="../tags/tag546.xml"/><Relationship Id="rId10" Type="http://schemas.openxmlformats.org/officeDocument/2006/relationships/image" Target="../media/image17.png"/><Relationship Id="rId4" Type="http://schemas.openxmlformats.org/officeDocument/2006/relationships/tags" Target="../tags/tag545.xml"/><Relationship Id="rId9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557.xml"/><Relationship Id="rId3" Type="http://schemas.openxmlformats.org/officeDocument/2006/relationships/tags" Target="../tags/tag552.xml"/><Relationship Id="rId7" Type="http://schemas.openxmlformats.org/officeDocument/2006/relationships/tags" Target="../tags/tag556.xml"/><Relationship Id="rId12" Type="http://schemas.openxmlformats.org/officeDocument/2006/relationships/image" Target="../media/image64.png"/><Relationship Id="rId2" Type="http://schemas.openxmlformats.org/officeDocument/2006/relationships/tags" Target="../tags/tag551.xml"/><Relationship Id="rId1" Type="http://schemas.openxmlformats.org/officeDocument/2006/relationships/tags" Target="../tags/tag550.xml"/><Relationship Id="rId6" Type="http://schemas.openxmlformats.org/officeDocument/2006/relationships/tags" Target="../tags/tag555.xml"/><Relationship Id="rId11" Type="http://schemas.openxmlformats.org/officeDocument/2006/relationships/image" Target="../media/image16.png"/><Relationship Id="rId5" Type="http://schemas.openxmlformats.org/officeDocument/2006/relationships/tags" Target="../tags/tag554.xml"/><Relationship Id="rId10" Type="http://schemas.openxmlformats.org/officeDocument/2006/relationships/image" Target="../media/image17.png"/><Relationship Id="rId4" Type="http://schemas.openxmlformats.org/officeDocument/2006/relationships/tags" Target="../tags/tag553.xml"/><Relationship Id="rId9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tags" Target="../tags/tag565.xml"/><Relationship Id="rId13" Type="http://schemas.openxmlformats.org/officeDocument/2006/relationships/image" Target="../media/image65.png"/><Relationship Id="rId3" Type="http://schemas.openxmlformats.org/officeDocument/2006/relationships/tags" Target="../tags/tag560.xml"/><Relationship Id="rId7" Type="http://schemas.openxmlformats.org/officeDocument/2006/relationships/tags" Target="../tags/tag564.xml"/><Relationship Id="rId12" Type="http://schemas.openxmlformats.org/officeDocument/2006/relationships/image" Target="../media/image64.png"/><Relationship Id="rId2" Type="http://schemas.openxmlformats.org/officeDocument/2006/relationships/tags" Target="../tags/tag559.xml"/><Relationship Id="rId1" Type="http://schemas.openxmlformats.org/officeDocument/2006/relationships/tags" Target="../tags/tag558.xml"/><Relationship Id="rId6" Type="http://schemas.openxmlformats.org/officeDocument/2006/relationships/tags" Target="../tags/tag563.xml"/><Relationship Id="rId11" Type="http://schemas.openxmlformats.org/officeDocument/2006/relationships/image" Target="../media/image16.png"/><Relationship Id="rId5" Type="http://schemas.openxmlformats.org/officeDocument/2006/relationships/tags" Target="../tags/tag562.xml"/><Relationship Id="rId10" Type="http://schemas.openxmlformats.org/officeDocument/2006/relationships/image" Target="../media/image17.png"/><Relationship Id="rId4" Type="http://schemas.openxmlformats.org/officeDocument/2006/relationships/tags" Target="../tags/tag561.xml"/><Relationship Id="rId9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tags" Target="../tags/tag573.xml"/><Relationship Id="rId3" Type="http://schemas.openxmlformats.org/officeDocument/2006/relationships/tags" Target="../tags/tag568.xml"/><Relationship Id="rId7" Type="http://schemas.openxmlformats.org/officeDocument/2006/relationships/tags" Target="../tags/tag572.xml"/><Relationship Id="rId12" Type="http://schemas.openxmlformats.org/officeDocument/2006/relationships/image" Target="../media/image66.png"/><Relationship Id="rId2" Type="http://schemas.openxmlformats.org/officeDocument/2006/relationships/tags" Target="../tags/tag567.xml"/><Relationship Id="rId1" Type="http://schemas.openxmlformats.org/officeDocument/2006/relationships/tags" Target="../tags/tag566.xml"/><Relationship Id="rId6" Type="http://schemas.openxmlformats.org/officeDocument/2006/relationships/tags" Target="../tags/tag571.xml"/><Relationship Id="rId11" Type="http://schemas.openxmlformats.org/officeDocument/2006/relationships/image" Target="../media/image16.png"/><Relationship Id="rId5" Type="http://schemas.openxmlformats.org/officeDocument/2006/relationships/tags" Target="../tags/tag570.xml"/><Relationship Id="rId10" Type="http://schemas.openxmlformats.org/officeDocument/2006/relationships/image" Target="../media/image17.png"/><Relationship Id="rId4" Type="http://schemas.openxmlformats.org/officeDocument/2006/relationships/tags" Target="../tags/tag569.xml"/><Relationship Id="rId9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tags" Target="../tags/tag581.xml"/><Relationship Id="rId13" Type="http://schemas.openxmlformats.org/officeDocument/2006/relationships/image" Target="../media/image67.png"/><Relationship Id="rId3" Type="http://schemas.openxmlformats.org/officeDocument/2006/relationships/tags" Target="../tags/tag576.xml"/><Relationship Id="rId7" Type="http://schemas.openxmlformats.org/officeDocument/2006/relationships/tags" Target="../tags/tag580.xml"/><Relationship Id="rId12" Type="http://schemas.openxmlformats.org/officeDocument/2006/relationships/image" Target="../media/image66.png"/><Relationship Id="rId2" Type="http://schemas.openxmlformats.org/officeDocument/2006/relationships/tags" Target="../tags/tag575.xml"/><Relationship Id="rId1" Type="http://schemas.openxmlformats.org/officeDocument/2006/relationships/tags" Target="../tags/tag574.xml"/><Relationship Id="rId6" Type="http://schemas.openxmlformats.org/officeDocument/2006/relationships/tags" Target="../tags/tag579.xml"/><Relationship Id="rId11" Type="http://schemas.openxmlformats.org/officeDocument/2006/relationships/image" Target="../media/image16.png"/><Relationship Id="rId5" Type="http://schemas.openxmlformats.org/officeDocument/2006/relationships/tags" Target="../tags/tag578.xml"/><Relationship Id="rId10" Type="http://schemas.openxmlformats.org/officeDocument/2006/relationships/image" Target="../media/image17.png"/><Relationship Id="rId4" Type="http://schemas.openxmlformats.org/officeDocument/2006/relationships/tags" Target="../tags/tag577.xml"/><Relationship Id="rId9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tags" Target="../tags/tag589.xml"/><Relationship Id="rId3" Type="http://schemas.openxmlformats.org/officeDocument/2006/relationships/tags" Target="../tags/tag584.xml"/><Relationship Id="rId7" Type="http://schemas.openxmlformats.org/officeDocument/2006/relationships/tags" Target="../tags/tag588.xml"/><Relationship Id="rId12" Type="http://schemas.openxmlformats.org/officeDocument/2006/relationships/image" Target="../media/image66.png"/><Relationship Id="rId2" Type="http://schemas.openxmlformats.org/officeDocument/2006/relationships/tags" Target="../tags/tag583.xml"/><Relationship Id="rId1" Type="http://schemas.openxmlformats.org/officeDocument/2006/relationships/tags" Target="../tags/tag582.xml"/><Relationship Id="rId6" Type="http://schemas.openxmlformats.org/officeDocument/2006/relationships/tags" Target="../tags/tag587.xml"/><Relationship Id="rId11" Type="http://schemas.openxmlformats.org/officeDocument/2006/relationships/image" Target="../media/image16.png"/><Relationship Id="rId5" Type="http://schemas.openxmlformats.org/officeDocument/2006/relationships/tags" Target="../tags/tag586.xml"/><Relationship Id="rId10" Type="http://schemas.openxmlformats.org/officeDocument/2006/relationships/image" Target="../media/image17.png"/><Relationship Id="rId4" Type="http://schemas.openxmlformats.org/officeDocument/2006/relationships/tags" Target="../tags/tag585.xml"/><Relationship Id="rId9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tags" Target="../tags/tag597.xml"/><Relationship Id="rId13" Type="http://schemas.openxmlformats.org/officeDocument/2006/relationships/image" Target="../media/image68.png"/><Relationship Id="rId3" Type="http://schemas.openxmlformats.org/officeDocument/2006/relationships/tags" Target="../tags/tag592.xml"/><Relationship Id="rId7" Type="http://schemas.openxmlformats.org/officeDocument/2006/relationships/tags" Target="../tags/tag596.xml"/><Relationship Id="rId12" Type="http://schemas.openxmlformats.org/officeDocument/2006/relationships/image" Target="../media/image66.png"/><Relationship Id="rId2" Type="http://schemas.openxmlformats.org/officeDocument/2006/relationships/tags" Target="../tags/tag591.xml"/><Relationship Id="rId1" Type="http://schemas.openxmlformats.org/officeDocument/2006/relationships/tags" Target="../tags/tag590.xml"/><Relationship Id="rId6" Type="http://schemas.openxmlformats.org/officeDocument/2006/relationships/tags" Target="../tags/tag595.xml"/><Relationship Id="rId11" Type="http://schemas.openxmlformats.org/officeDocument/2006/relationships/image" Target="../media/image16.png"/><Relationship Id="rId5" Type="http://schemas.openxmlformats.org/officeDocument/2006/relationships/tags" Target="../tags/tag594.xml"/><Relationship Id="rId10" Type="http://schemas.openxmlformats.org/officeDocument/2006/relationships/image" Target="../media/image17.png"/><Relationship Id="rId4" Type="http://schemas.openxmlformats.org/officeDocument/2006/relationships/tags" Target="../tags/tag593.xml"/><Relationship Id="rId9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13" Type="http://schemas.openxmlformats.org/officeDocument/2006/relationships/tags" Target="../tags/tag139.xml"/><Relationship Id="rId18" Type="http://schemas.openxmlformats.org/officeDocument/2006/relationships/slideLayout" Target="../slideLayouts/slideLayout9.xml"/><Relationship Id="rId3" Type="http://schemas.openxmlformats.org/officeDocument/2006/relationships/tags" Target="../tags/tag129.xml"/><Relationship Id="rId21" Type="http://schemas.openxmlformats.org/officeDocument/2006/relationships/image" Target="../media/image20.png"/><Relationship Id="rId7" Type="http://schemas.openxmlformats.org/officeDocument/2006/relationships/tags" Target="../tags/tag133.xml"/><Relationship Id="rId12" Type="http://schemas.openxmlformats.org/officeDocument/2006/relationships/tags" Target="../tags/tag138.xml"/><Relationship Id="rId17" Type="http://schemas.openxmlformats.org/officeDocument/2006/relationships/tags" Target="../tags/tag143.xml"/><Relationship Id="rId2" Type="http://schemas.openxmlformats.org/officeDocument/2006/relationships/tags" Target="../tags/tag128.xml"/><Relationship Id="rId16" Type="http://schemas.openxmlformats.org/officeDocument/2006/relationships/tags" Target="../tags/tag142.xml"/><Relationship Id="rId20" Type="http://schemas.openxmlformats.org/officeDocument/2006/relationships/image" Target="../media/image17.png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tags" Target="../tags/tag137.xml"/><Relationship Id="rId5" Type="http://schemas.openxmlformats.org/officeDocument/2006/relationships/tags" Target="../tags/tag131.xml"/><Relationship Id="rId15" Type="http://schemas.openxmlformats.org/officeDocument/2006/relationships/tags" Target="../tags/tag141.xml"/><Relationship Id="rId10" Type="http://schemas.openxmlformats.org/officeDocument/2006/relationships/tags" Target="../tags/tag136.xml"/><Relationship Id="rId19" Type="http://schemas.openxmlformats.org/officeDocument/2006/relationships/image" Target="../media/image16.png"/><Relationship Id="rId4" Type="http://schemas.openxmlformats.org/officeDocument/2006/relationships/tags" Target="../tags/tag130.xml"/><Relationship Id="rId9" Type="http://schemas.openxmlformats.org/officeDocument/2006/relationships/tags" Target="../tags/tag135.xml"/><Relationship Id="rId14" Type="http://schemas.openxmlformats.org/officeDocument/2006/relationships/tags" Target="../tags/tag140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tags" Target="../tags/tag605.xml"/><Relationship Id="rId3" Type="http://schemas.openxmlformats.org/officeDocument/2006/relationships/tags" Target="../tags/tag600.xml"/><Relationship Id="rId7" Type="http://schemas.openxmlformats.org/officeDocument/2006/relationships/tags" Target="../tags/tag604.xml"/><Relationship Id="rId12" Type="http://schemas.openxmlformats.org/officeDocument/2006/relationships/image" Target="../media/image69.png"/><Relationship Id="rId2" Type="http://schemas.openxmlformats.org/officeDocument/2006/relationships/tags" Target="../tags/tag599.xml"/><Relationship Id="rId1" Type="http://schemas.openxmlformats.org/officeDocument/2006/relationships/tags" Target="../tags/tag598.xml"/><Relationship Id="rId6" Type="http://schemas.openxmlformats.org/officeDocument/2006/relationships/tags" Target="../tags/tag603.xml"/><Relationship Id="rId11" Type="http://schemas.openxmlformats.org/officeDocument/2006/relationships/image" Target="../media/image16.png"/><Relationship Id="rId5" Type="http://schemas.openxmlformats.org/officeDocument/2006/relationships/tags" Target="../tags/tag602.xml"/><Relationship Id="rId10" Type="http://schemas.openxmlformats.org/officeDocument/2006/relationships/image" Target="../media/image17.png"/><Relationship Id="rId4" Type="http://schemas.openxmlformats.org/officeDocument/2006/relationships/tags" Target="../tags/tag601.xml"/><Relationship Id="rId9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tags" Target="../tags/tag613.xml"/><Relationship Id="rId13" Type="http://schemas.openxmlformats.org/officeDocument/2006/relationships/image" Target="../media/image70.png"/><Relationship Id="rId3" Type="http://schemas.openxmlformats.org/officeDocument/2006/relationships/tags" Target="../tags/tag608.xml"/><Relationship Id="rId7" Type="http://schemas.openxmlformats.org/officeDocument/2006/relationships/tags" Target="../tags/tag612.xml"/><Relationship Id="rId12" Type="http://schemas.openxmlformats.org/officeDocument/2006/relationships/image" Target="../media/image16.png"/><Relationship Id="rId2" Type="http://schemas.openxmlformats.org/officeDocument/2006/relationships/tags" Target="../tags/tag607.xml"/><Relationship Id="rId1" Type="http://schemas.openxmlformats.org/officeDocument/2006/relationships/tags" Target="../tags/tag606.xml"/><Relationship Id="rId6" Type="http://schemas.openxmlformats.org/officeDocument/2006/relationships/tags" Target="../tags/tag611.xml"/><Relationship Id="rId11" Type="http://schemas.openxmlformats.org/officeDocument/2006/relationships/image" Target="../media/image17.png"/><Relationship Id="rId5" Type="http://schemas.openxmlformats.org/officeDocument/2006/relationships/tags" Target="../tags/tag610.xml"/><Relationship Id="rId10" Type="http://schemas.openxmlformats.org/officeDocument/2006/relationships/image" Target="../media/image69.png"/><Relationship Id="rId4" Type="http://schemas.openxmlformats.org/officeDocument/2006/relationships/tags" Target="../tags/tag609.xml"/><Relationship Id="rId9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tags" Target="../tags/tag621.xml"/><Relationship Id="rId3" Type="http://schemas.openxmlformats.org/officeDocument/2006/relationships/tags" Target="../tags/tag616.xml"/><Relationship Id="rId7" Type="http://schemas.openxmlformats.org/officeDocument/2006/relationships/tags" Target="../tags/tag620.xml"/><Relationship Id="rId12" Type="http://schemas.openxmlformats.org/officeDocument/2006/relationships/image" Target="../media/image71.png"/><Relationship Id="rId2" Type="http://schemas.openxmlformats.org/officeDocument/2006/relationships/tags" Target="../tags/tag615.xml"/><Relationship Id="rId1" Type="http://schemas.openxmlformats.org/officeDocument/2006/relationships/tags" Target="../tags/tag614.xml"/><Relationship Id="rId6" Type="http://schemas.openxmlformats.org/officeDocument/2006/relationships/tags" Target="../tags/tag619.xml"/><Relationship Id="rId11" Type="http://schemas.openxmlformats.org/officeDocument/2006/relationships/image" Target="../media/image16.png"/><Relationship Id="rId5" Type="http://schemas.openxmlformats.org/officeDocument/2006/relationships/tags" Target="../tags/tag618.xml"/><Relationship Id="rId10" Type="http://schemas.openxmlformats.org/officeDocument/2006/relationships/image" Target="../media/image17.png"/><Relationship Id="rId4" Type="http://schemas.openxmlformats.org/officeDocument/2006/relationships/tags" Target="../tags/tag617.xml"/><Relationship Id="rId9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tags" Target="../tags/tag629.xml"/><Relationship Id="rId13" Type="http://schemas.openxmlformats.org/officeDocument/2006/relationships/image" Target="../media/image72.png"/><Relationship Id="rId3" Type="http://schemas.openxmlformats.org/officeDocument/2006/relationships/tags" Target="../tags/tag624.xml"/><Relationship Id="rId7" Type="http://schemas.openxmlformats.org/officeDocument/2006/relationships/tags" Target="../tags/tag628.xml"/><Relationship Id="rId12" Type="http://schemas.openxmlformats.org/officeDocument/2006/relationships/image" Target="../media/image71.png"/><Relationship Id="rId2" Type="http://schemas.openxmlformats.org/officeDocument/2006/relationships/tags" Target="../tags/tag623.xml"/><Relationship Id="rId1" Type="http://schemas.openxmlformats.org/officeDocument/2006/relationships/tags" Target="../tags/tag622.xml"/><Relationship Id="rId6" Type="http://schemas.openxmlformats.org/officeDocument/2006/relationships/tags" Target="../tags/tag627.xml"/><Relationship Id="rId11" Type="http://schemas.openxmlformats.org/officeDocument/2006/relationships/image" Target="../media/image16.png"/><Relationship Id="rId5" Type="http://schemas.openxmlformats.org/officeDocument/2006/relationships/tags" Target="../tags/tag626.xml"/><Relationship Id="rId10" Type="http://schemas.openxmlformats.org/officeDocument/2006/relationships/image" Target="../media/image17.png"/><Relationship Id="rId4" Type="http://schemas.openxmlformats.org/officeDocument/2006/relationships/tags" Target="../tags/tag625.xml"/><Relationship Id="rId9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tags" Target="../tags/tag637.xml"/><Relationship Id="rId3" Type="http://schemas.openxmlformats.org/officeDocument/2006/relationships/tags" Target="../tags/tag632.xml"/><Relationship Id="rId7" Type="http://schemas.openxmlformats.org/officeDocument/2006/relationships/tags" Target="../tags/tag636.xml"/><Relationship Id="rId12" Type="http://schemas.openxmlformats.org/officeDocument/2006/relationships/image" Target="../media/image73.png"/><Relationship Id="rId2" Type="http://schemas.openxmlformats.org/officeDocument/2006/relationships/tags" Target="../tags/tag631.xml"/><Relationship Id="rId1" Type="http://schemas.openxmlformats.org/officeDocument/2006/relationships/tags" Target="../tags/tag630.xml"/><Relationship Id="rId6" Type="http://schemas.openxmlformats.org/officeDocument/2006/relationships/tags" Target="../tags/tag635.xml"/><Relationship Id="rId11" Type="http://schemas.openxmlformats.org/officeDocument/2006/relationships/image" Target="../media/image16.png"/><Relationship Id="rId5" Type="http://schemas.openxmlformats.org/officeDocument/2006/relationships/tags" Target="../tags/tag634.xml"/><Relationship Id="rId10" Type="http://schemas.openxmlformats.org/officeDocument/2006/relationships/image" Target="../media/image17.png"/><Relationship Id="rId4" Type="http://schemas.openxmlformats.org/officeDocument/2006/relationships/tags" Target="../tags/tag633.xml"/><Relationship Id="rId9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tags" Target="../tags/tag645.xml"/><Relationship Id="rId13" Type="http://schemas.openxmlformats.org/officeDocument/2006/relationships/image" Target="../media/image74.png"/><Relationship Id="rId3" Type="http://schemas.openxmlformats.org/officeDocument/2006/relationships/tags" Target="../tags/tag640.xml"/><Relationship Id="rId7" Type="http://schemas.openxmlformats.org/officeDocument/2006/relationships/tags" Target="../tags/tag644.xml"/><Relationship Id="rId12" Type="http://schemas.openxmlformats.org/officeDocument/2006/relationships/image" Target="../media/image73.png"/><Relationship Id="rId2" Type="http://schemas.openxmlformats.org/officeDocument/2006/relationships/tags" Target="../tags/tag639.xml"/><Relationship Id="rId1" Type="http://schemas.openxmlformats.org/officeDocument/2006/relationships/tags" Target="../tags/tag638.xml"/><Relationship Id="rId6" Type="http://schemas.openxmlformats.org/officeDocument/2006/relationships/tags" Target="../tags/tag643.xml"/><Relationship Id="rId11" Type="http://schemas.openxmlformats.org/officeDocument/2006/relationships/image" Target="../media/image16.png"/><Relationship Id="rId5" Type="http://schemas.openxmlformats.org/officeDocument/2006/relationships/tags" Target="../tags/tag642.xml"/><Relationship Id="rId15" Type="http://schemas.openxmlformats.org/officeDocument/2006/relationships/image" Target="../media/image76.png"/><Relationship Id="rId10" Type="http://schemas.openxmlformats.org/officeDocument/2006/relationships/image" Target="../media/image17.png"/><Relationship Id="rId4" Type="http://schemas.openxmlformats.org/officeDocument/2006/relationships/tags" Target="../tags/tag641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tags" Target="../tags/tag653.xml"/><Relationship Id="rId3" Type="http://schemas.openxmlformats.org/officeDocument/2006/relationships/tags" Target="../tags/tag648.xml"/><Relationship Id="rId7" Type="http://schemas.openxmlformats.org/officeDocument/2006/relationships/tags" Target="../tags/tag652.xml"/><Relationship Id="rId12" Type="http://schemas.openxmlformats.org/officeDocument/2006/relationships/image" Target="../media/image77.png"/><Relationship Id="rId2" Type="http://schemas.openxmlformats.org/officeDocument/2006/relationships/tags" Target="../tags/tag647.xml"/><Relationship Id="rId1" Type="http://schemas.openxmlformats.org/officeDocument/2006/relationships/tags" Target="../tags/tag646.xml"/><Relationship Id="rId6" Type="http://schemas.openxmlformats.org/officeDocument/2006/relationships/tags" Target="../tags/tag651.xml"/><Relationship Id="rId11" Type="http://schemas.openxmlformats.org/officeDocument/2006/relationships/image" Target="../media/image16.png"/><Relationship Id="rId5" Type="http://schemas.openxmlformats.org/officeDocument/2006/relationships/tags" Target="../tags/tag650.xml"/><Relationship Id="rId10" Type="http://schemas.openxmlformats.org/officeDocument/2006/relationships/image" Target="../media/image17.png"/><Relationship Id="rId4" Type="http://schemas.openxmlformats.org/officeDocument/2006/relationships/tags" Target="../tags/tag649.xml"/><Relationship Id="rId9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tags" Target="../tags/tag661.xml"/><Relationship Id="rId13" Type="http://schemas.openxmlformats.org/officeDocument/2006/relationships/image" Target="../media/image78.png"/><Relationship Id="rId3" Type="http://schemas.openxmlformats.org/officeDocument/2006/relationships/tags" Target="../tags/tag656.xml"/><Relationship Id="rId7" Type="http://schemas.openxmlformats.org/officeDocument/2006/relationships/tags" Target="../tags/tag660.xml"/><Relationship Id="rId12" Type="http://schemas.openxmlformats.org/officeDocument/2006/relationships/image" Target="../media/image77.png"/><Relationship Id="rId2" Type="http://schemas.openxmlformats.org/officeDocument/2006/relationships/tags" Target="../tags/tag655.xml"/><Relationship Id="rId1" Type="http://schemas.openxmlformats.org/officeDocument/2006/relationships/tags" Target="../tags/tag654.xml"/><Relationship Id="rId6" Type="http://schemas.openxmlformats.org/officeDocument/2006/relationships/tags" Target="../tags/tag659.xml"/><Relationship Id="rId11" Type="http://schemas.openxmlformats.org/officeDocument/2006/relationships/image" Target="../media/image16.png"/><Relationship Id="rId5" Type="http://schemas.openxmlformats.org/officeDocument/2006/relationships/tags" Target="../tags/tag658.xml"/><Relationship Id="rId10" Type="http://schemas.openxmlformats.org/officeDocument/2006/relationships/image" Target="../media/image17.png"/><Relationship Id="rId4" Type="http://schemas.openxmlformats.org/officeDocument/2006/relationships/tags" Target="../tags/tag657.xml"/><Relationship Id="rId9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tags" Target="../tags/tag669.xml"/><Relationship Id="rId3" Type="http://schemas.openxmlformats.org/officeDocument/2006/relationships/tags" Target="../tags/tag664.xml"/><Relationship Id="rId7" Type="http://schemas.openxmlformats.org/officeDocument/2006/relationships/tags" Target="../tags/tag668.xml"/><Relationship Id="rId12" Type="http://schemas.openxmlformats.org/officeDocument/2006/relationships/image" Target="../media/image79.png"/><Relationship Id="rId2" Type="http://schemas.openxmlformats.org/officeDocument/2006/relationships/tags" Target="../tags/tag663.xml"/><Relationship Id="rId1" Type="http://schemas.openxmlformats.org/officeDocument/2006/relationships/tags" Target="../tags/tag662.xml"/><Relationship Id="rId6" Type="http://schemas.openxmlformats.org/officeDocument/2006/relationships/tags" Target="../tags/tag667.xml"/><Relationship Id="rId11" Type="http://schemas.openxmlformats.org/officeDocument/2006/relationships/image" Target="../media/image16.png"/><Relationship Id="rId5" Type="http://schemas.openxmlformats.org/officeDocument/2006/relationships/tags" Target="../tags/tag666.xml"/><Relationship Id="rId10" Type="http://schemas.openxmlformats.org/officeDocument/2006/relationships/image" Target="../media/image17.png"/><Relationship Id="rId4" Type="http://schemas.openxmlformats.org/officeDocument/2006/relationships/tags" Target="../tags/tag665.xml"/><Relationship Id="rId9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tags" Target="../tags/tag677.xml"/><Relationship Id="rId13" Type="http://schemas.openxmlformats.org/officeDocument/2006/relationships/image" Target="../media/image80.png"/><Relationship Id="rId3" Type="http://schemas.openxmlformats.org/officeDocument/2006/relationships/tags" Target="../tags/tag672.xml"/><Relationship Id="rId7" Type="http://schemas.openxmlformats.org/officeDocument/2006/relationships/tags" Target="../tags/tag676.xml"/><Relationship Id="rId12" Type="http://schemas.openxmlformats.org/officeDocument/2006/relationships/image" Target="../media/image16.png"/><Relationship Id="rId2" Type="http://schemas.openxmlformats.org/officeDocument/2006/relationships/tags" Target="../tags/tag671.xml"/><Relationship Id="rId1" Type="http://schemas.openxmlformats.org/officeDocument/2006/relationships/tags" Target="../tags/tag670.xml"/><Relationship Id="rId6" Type="http://schemas.openxmlformats.org/officeDocument/2006/relationships/tags" Target="../tags/tag675.xml"/><Relationship Id="rId11" Type="http://schemas.openxmlformats.org/officeDocument/2006/relationships/image" Target="../media/image17.png"/><Relationship Id="rId5" Type="http://schemas.openxmlformats.org/officeDocument/2006/relationships/tags" Target="../tags/tag674.xml"/><Relationship Id="rId10" Type="http://schemas.openxmlformats.org/officeDocument/2006/relationships/image" Target="../media/image79.png"/><Relationship Id="rId4" Type="http://schemas.openxmlformats.org/officeDocument/2006/relationships/tags" Target="../tags/tag673.xml"/><Relationship Id="rId9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51.xml"/><Relationship Id="rId13" Type="http://schemas.openxmlformats.org/officeDocument/2006/relationships/tags" Target="../tags/tag156.xml"/><Relationship Id="rId18" Type="http://schemas.openxmlformats.org/officeDocument/2006/relationships/slideLayout" Target="../slideLayouts/slideLayout9.xml"/><Relationship Id="rId3" Type="http://schemas.openxmlformats.org/officeDocument/2006/relationships/tags" Target="../tags/tag146.xml"/><Relationship Id="rId21" Type="http://schemas.openxmlformats.org/officeDocument/2006/relationships/image" Target="../media/image20.png"/><Relationship Id="rId7" Type="http://schemas.openxmlformats.org/officeDocument/2006/relationships/tags" Target="../tags/tag150.xml"/><Relationship Id="rId12" Type="http://schemas.openxmlformats.org/officeDocument/2006/relationships/tags" Target="../tags/tag155.xml"/><Relationship Id="rId17" Type="http://schemas.openxmlformats.org/officeDocument/2006/relationships/tags" Target="../tags/tag160.xml"/><Relationship Id="rId2" Type="http://schemas.openxmlformats.org/officeDocument/2006/relationships/tags" Target="../tags/tag145.xml"/><Relationship Id="rId16" Type="http://schemas.openxmlformats.org/officeDocument/2006/relationships/tags" Target="../tags/tag159.xml"/><Relationship Id="rId20" Type="http://schemas.openxmlformats.org/officeDocument/2006/relationships/image" Target="../media/image17.png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11" Type="http://schemas.openxmlformats.org/officeDocument/2006/relationships/tags" Target="../tags/tag154.xml"/><Relationship Id="rId5" Type="http://schemas.openxmlformats.org/officeDocument/2006/relationships/tags" Target="../tags/tag148.xml"/><Relationship Id="rId15" Type="http://schemas.openxmlformats.org/officeDocument/2006/relationships/tags" Target="../tags/tag158.xml"/><Relationship Id="rId10" Type="http://schemas.openxmlformats.org/officeDocument/2006/relationships/tags" Target="../tags/tag153.xml"/><Relationship Id="rId19" Type="http://schemas.openxmlformats.org/officeDocument/2006/relationships/image" Target="../media/image16.png"/><Relationship Id="rId4" Type="http://schemas.openxmlformats.org/officeDocument/2006/relationships/tags" Target="../tags/tag147.xml"/><Relationship Id="rId9" Type="http://schemas.openxmlformats.org/officeDocument/2006/relationships/tags" Target="../tags/tag152.xml"/><Relationship Id="rId14" Type="http://schemas.openxmlformats.org/officeDocument/2006/relationships/tags" Target="../tags/tag157.xml"/><Relationship Id="rId22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tags" Target="../tags/tag685.xml"/><Relationship Id="rId3" Type="http://schemas.openxmlformats.org/officeDocument/2006/relationships/tags" Target="../tags/tag680.xml"/><Relationship Id="rId7" Type="http://schemas.openxmlformats.org/officeDocument/2006/relationships/tags" Target="../tags/tag684.xml"/><Relationship Id="rId12" Type="http://schemas.openxmlformats.org/officeDocument/2006/relationships/image" Target="../media/image81.png"/><Relationship Id="rId2" Type="http://schemas.openxmlformats.org/officeDocument/2006/relationships/tags" Target="../tags/tag679.xml"/><Relationship Id="rId1" Type="http://schemas.openxmlformats.org/officeDocument/2006/relationships/tags" Target="../tags/tag678.xml"/><Relationship Id="rId6" Type="http://schemas.openxmlformats.org/officeDocument/2006/relationships/tags" Target="../tags/tag683.xml"/><Relationship Id="rId11" Type="http://schemas.openxmlformats.org/officeDocument/2006/relationships/image" Target="../media/image16.png"/><Relationship Id="rId5" Type="http://schemas.openxmlformats.org/officeDocument/2006/relationships/tags" Target="../tags/tag682.xml"/><Relationship Id="rId10" Type="http://schemas.openxmlformats.org/officeDocument/2006/relationships/image" Target="../media/image17.png"/><Relationship Id="rId4" Type="http://schemas.openxmlformats.org/officeDocument/2006/relationships/tags" Target="../tags/tag681.xml"/><Relationship Id="rId9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tags" Target="../tags/tag693.xml"/><Relationship Id="rId13" Type="http://schemas.openxmlformats.org/officeDocument/2006/relationships/image" Target="../media/image82.png"/><Relationship Id="rId3" Type="http://schemas.openxmlformats.org/officeDocument/2006/relationships/tags" Target="../tags/tag688.xml"/><Relationship Id="rId7" Type="http://schemas.openxmlformats.org/officeDocument/2006/relationships/tags" Target="../tags/tag692.xml"/><Relationship Id="rId12" Type="http://schemas.openxmlformats.org/officeDocument/2006/relationships/image" Target="../media/image16.png"/><Relationship Id="rId2" Type="http://schemas.openxmlformats.org/officeDocument/2006/relationships/tags" Target="../tags/tag687.xml"/><Relationship Id="rId1" Type="http://schemas.openxmlformats.org/officeDocument/2006/relationships/tags" Target="../tags/tag686.xml"/><Relationship Id="rId6" Type="http://schemas.openxmlformats.org/officeDocument/2006/relationships/tags" Target="../tags/tag691.xml"/><Relationship Id="rId11" Type="http://schemas.openxmlformats.org/officeDocument/2006/relationships/image" Target="../media/image17.png"/><Relationship Id="rId5" Type="http://schemas.openxmlformats.org/officeDocument/2006/relationships/tags" Target="../tags/tag690.xml"/><Relationship Id="rId10" Type="http://schemas.openxmlformats.org/officeDocument/2006/relationships/image" Target="../media/image81.png"/><Relationship Id="rId4" Type="http://schemas.openxmlformats.org/officeDocument/2006/relationships/tags" Target="../tags/tag689.xml"/><Relationship Id="rId9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tags" Target="../tags/tag701.xml"/><Relationship Id="rId3" Type="http://schemas.openxmlformats.org/officeDocument/2006/relationships/tags" Target="../tags/tag696.xml"/><Relationship Id="rId7" Type="http://schemas.openxmlformats.org/officeDocument/2006/relationships/tags" Target="../tags/tag700.xml"/><Relationship Id="rId12" Type="http://schemas.openxmlformats.org/officeDocument/2006/relationships/image" Target="../media/image83.png"/><Relationship Id="rId2" Type="http://schemas.openxmlformats.org/officeDocument/2006/relationships/tags" Target="../tags/tag695.xml"/><Relationship Id="rId1" Type="http://schemas.openxmlformats.org/officeDocument/2006/relationships/tags" Target="../tags/tag694.xml"/><Relationship Id="rId6" Type="http://schemas.openxmlformats.org/officeDocument/2006/relationships/tags" Target="../tags/tag699.xml"/><Relationship Id="rId11" Type="http://schemas.openxmlformats.org/officeDocument/2006/relationships/image" Target="../media/image16.png"/><Relationship Id="rId5" Type="http://schemas.openxmlformats.org/officeDocument/2006/relationships/tags" Target="../tags/tag698.xml"/><Relationship Id="rId10" Type="http://schemas.openxmlformats.org/officeDocument/2006/relationships/image" Target="../media/image17.png"/><Relationship Id="rId4" Type="http://schemas.openxmlformats.org/officeDocument/2006/relationships/tags" Target="../tags/tag697.xml"/><Relationship Id="rId9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tags" Target="../tags/tag709.xml"/><Relationship Id="rId13" Type="http://schemas.openxmlformats.org/officeDocument/2006/relationships/image" Target="../media/image84.png"/><Relationship Id="rId3" Type="http://schemas.openxmlformats.org/officeDocument/2006/relationships/tags" Target="../tags/tag704.xml"/><Relationship Id="rId7" Type="http://schemas.openxmlformats.org/officeDocument/2006/relationships/tags" Target="../tags/tag708.xml"/><Relationship Id="rId12" Type="http://schemas.openxmlformats.org/officeDocument/2006/relationships/image" Target="../media/image83.png"/><Relationship Id="rId2" Type="http://schemas.openxmlformats.org/officeDocument/2006/relationships/tags" Target="../tags/tag703.xml"/><Relationship Id="rId1" Type="http://schemas.openxmlformats.org/officeDocument/2006/relationships/tags" Target="../tags/tag702.xml"/><Relationship Id="rId6" Type="http://schemas.openxmlformats.org/officeDocument/2006/relationships/tags" Target="../tags/tag707.xml"/><Relationship Id="rId11" Type="http://schemas.openxmlformats.org/officeDocument/2006/relationships/image" Target="../media/image16.png"/><Relationship Id="rId5" Type="http://schemas.openxmlformats.org/officeDocument/2006/relationships/tags" Target="../tags/tag706.xml"/><Relationship Id="rId10" Type="http://schemas.openxmlformats.org/officeDocument/2006/relationships/image" Target="../media/image17.png"/><Relationship Id="rId4" Type="http://schemas.openxmlformats.org/officeDocument/2006/relationships/tags" Target="../tags/tag705.xml"/><Relationship Id="rId9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tags" Target="../tags/tag717.xml"/><Relationship Id="rId3" Type="http://schemas.openxmlformats.org/officeDocument/2006/relationships/tags" Target="../tags/tag712.xml"/><Relationship Id="rId7" Type="http://schemas.openxmlformats.org/officeDocument/2006/relationships/tags" Target="../tags/tag716.xml"/><Relationship Id="rId12" Type="http://schemas.openxmlformats.org/officeDocument/2006/relationships/image" Target="../media/image85.png"/><Relationship Id="rId2" Type="http://schemas.openxmlformats.org/officeDocument/2006/relationships/tags" Target="../tags/tag711.xml"/><Relationship Id="rId1" Type="http://schemas.openxmlformats.org/officeDocument/2006/relationships/tags" Target="../tags/tag710.xml"/><Relationship Id="rId6" Type="http://schemas.openxmlformats.org/officeDocument/2006/relationships/tags" Target="../tags/tag715.xml"/><Relationship Id="rId11" Type="http://schemas.openxmlformats.org/officeDocument/2006/relationships/image" Target="../media/image16.png"/><Relationship Id="rId5" Type="http://schemas.openxmlformats.org/officeDocument/2006/relationships/tags" Target="../tags/tag714.xml"/><Relationship Id="rId10" Type="http://schemas.openxmlformats.org/officeDocument/2006/relationships/image" Target="../media/image17.png"/><Relationship Id="rId4" Type="http://schemas.openxmlformats.org/officeDocument/2006/relationships/tags" Target="../tags/tag713.xml"/><Relationship Id="rId9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tags" Target="../tags/tag725.xml"/><Relationship Id="rId13" Type="http://schemas.openxmlformats.org/officeDocument/2006/relationships/image" Target="../media/image86.png"/><Relationship Id="rId3" Type="http://schemas.openxmlformats.org/officeDocument/2006/relationships/tags" Target="../tags/tag720.xml"/><Relationship Id="rId7" Type="http://schemas.openxmlformats.org/officeDocument/2006/relationships/tags" Target="../tags/tag724.xml"/><Relationship Id="rId12" Type="http://schemas.openxmlformats.org/officeDocument/2006/relationships/image" Target="../media/image16.png"/><Relationship Id="rId2" Type="http://schemas.openxmlformats.org/officeDocument/2006/relationships/tags" Target="../tags/tag719.xml"/><Relationship Id="rId1" Type="http://schemas.openxmlformats.org/officeDocument/2006/relationships/tags" Target="../tags/tag718.xml"/><Relationship Id="rId6" Type="http://schemas.openxmlformats.org/officeDocument/2006/relationships/tags" Target="../tags/tag723.xml"/><Relationship Id="rId11" Type="http://schemas.openxmlformats.org/officeDocument/2006/relationships/image" Target="../media/image17.png"/><Relationship Id="rId5" Type="http://schemas.openxmlformats.org/officeDocument/2006/relationships/tags" Target="../tags/tag722.xml"/><Relationship Id="rId10" Type="http://schemas.openxmlformats.org/officeDocument/2006/relationships/image" Target="../media/image85.png"/><Relationship Id="rId4" Type="http://schemas.openxmlformats.org/officeDocument/2006/relationships/tags" Target="../tags/tag721.xml"/><Relationship Id="rId9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tags" Target="../tags/tag733.xml"/><Relationship Id="rId3" Type="http://schemas.openxmlformats.org/officeDocument/2006/relationships/tags" Target="../tags/tag728.xml"/><Relationship Id="rId7" Type="http://schemas.openxmlformats.org/officeDocument/2006/relationships/tags" Target="../tags/tag732.xml"/><Relationship Id="rId12" Type="http://schemas.openxmlformats.org/officeDocument/2006/relationships/image" Target="../media/image87.png"/><Relationship Id="rId2" Type="http://schemas.openxmlformats.org/officeDocument/2006/relationships/tags" Target="../tags/tag727.xml"/><Relationship Id="rId1" Type="http://schemas.openxmlformats.org/officeDocument/2006/relationships/tags" Target="../tags/tag726.xml"/><Relationship Id="rId6" Type="http://schemas.openxmlformats.org/officeDocument/2006/relationships/tags" Target="../tags/tag731.xml"/><Relationship Id="rId11" Type="http://schemas.openxmlformats.org/officeDocument/2006/relationships/image" Target="../media/image16.png"/><Relationship Id="rId5" Type="http://schemas.openxmlformats.org/officeDocument/2006/relationships/tags" Target="../tags/tag730.xml"/><Relationship Id="rId10" Type="http://schemas.openxmlformats.org/officeDocument/2006/relationships/image" Target="../media/image17.png"/><Relationship Id="rId4" Type="http://schemas.openxmlformats.org/officeDocument/2006/relationships/tags" Target="../tags/tag729.xml"/><Relationship Id="rId9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tags" Target="../tags/tag741.xml"/><Relationship Id="rId13" Type="http://schemas.openxmlformats.org/officeDocument/2006/relationships/image" Target="../media/image88.png"/><Relationship Id="rId3" Type="http://schemas.openxmlformats.org/officeDocument/2006/relationships/tags" Target="../tags/tag736.xml"/><Relationship Id="rId7" Type="http://schemas.openxmlformats.org/officeDocument/2006/relationships/tags" Target="../tags/tag740.xml"/><Relationship Id="rId12" Type="http://schemas.openxmlformats.org/officeDocument/2006/relationships/image" Target="../media/image16.png"/><Relationship Id="rId2" Type="http://schemas.openxmlformats.org/officeDocument/2006/relationships/tags" Target="../tags/tag735.xml"/><Relationship Id="rId1" Type="http://schemas.openxmlformats.org/officeDocument/2006/relationships/tags" Target="../tags/tag734.xml"/><Relationship Id="rId6" Type="http://schemas.openxmlformats.org/officeDocument/2006/relationships/tags" Target="../tags/tag739.xml"/><Relationship Id="rId11" Type="http://schemas.openxmlformats.org/officeDocument/2006/relationships/image" Target="../media/image17.png"/><Relationship Id="rId5" Type="http://schemas.openxmlformats.org/officeDocument/2006/relationships/tags" Target="../tags/tag738.xml"/><Relationship Id="rId10" Type="http://schemas.openxmlformats.org/officeDocument/2006/relationships/image" Target="../media/image87.png"/><Relationship Id="rId4" Type="http://schemas.openxmlformats.org/officeDocument/2006/relationships/tags" Target="../tags/tag737.xml"/><Relationship Id="rId9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tags" Target="../tags/tag749.xml"/><Relationship Id="rId3" Type="http://schemas.openxmlformats.org/officeDocument/2006/relationships/tags" Target="../tags/tag744.xml"/><Relationship Id="rId7" Type="http://schemas.openxmlformats.org/officeDocument/2006/relationships/tags" Target="../tags/tag748.xml"/><Relationship Id="rId12" Type="http://schemas.openxmlformats.org/officeDocument/2006/relationships/image" Target="../media/image89.png"/><Relationship Id="rId2" Type="http://schemas.openxmlformats.org/officeDocument/2006/relationships/tags" Target="../tags/tag743.xml"/><Relationship Id="rId1" Type="http://schemas.openxmlformats.org/officeDocument/2006/relationships/tags" Target="../tags/tag742.xml"/><Relationship Id="rId6" Type="http://schemas.openxmlformats.org/officeDocument/2006/relationships/tags" Target="../tags/tag747.xml"/><Relationship Id="rId11" Type="http://schemas.openxmlformats.org/officeDocument/2006/relationships/image" Target="../media/image16.png"/><Relationship Id="rId5" Type="http://schemas.openxmlformats.org/officeDocument/2006/relationships/tags" Target="../tags/tag746.xml"/><Relationship Id="rId10" Type="http://schemas.openxmlformats.org/officeDocument/2006/relationships/image" Target="../media/image17.png"/><Relationship Id="rId4" Type="http://schemas.openxmlformats.org/officeDocument/2006/relationships/tags" Target="../tags/tag745.xml"/><Relationship Id="rId9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tags" Target="../tags/tag757.xml"/><Relationship Id="rId13" Type="http://schemas.openxmlformats.org/officeDocument/2006/relationships/image" Target="../media/image90.png"/><Relationship Id="rId3" Type="http://schemas.openxmlformats.org/officeDocument/2006/relationships/tags" Target="../tags/tag752.xml"/><Relationship Id="rId7" Type="http://schemas.openxmlformats.org/officeDocument/2006/relationships/tags" Target="../tags/tag756.xml"/><Relationship Id="rId12" Type="http://schemas.openxmlformats.org/officeDocument/2006/relationships/image" Target="../media/image89.png"/><Relationship Id="rId2" Type="http://schemas.openxmlformats.org/officeDocument/2006/relationships/tags" Target="../tags/tag751.xml"/><Relationship Id="rId1" Type="http://schemas.openxmlformats.org/officeDocument/2006/relationships/tags" Target="../tags/tag750.xml"/><Relationship Id="rId6" Type="http://schemas.openxmlformats.org/officeDocument/2006/relationships/tags" Target="../tags/tag755.xml"/><Relationship Id="rId11" Type="http://schemas.openxmlformats.org/officeDocument/2006/relationships/image" Target="../media/image16.png"/><Relationship Id="rId5" Type="http://schemas.openxmlformats.org/officeDocument/2006/relationships/tags" Target="../tags/tag754.xml"/><Relationship Id="rId10" Type="http://schemas.openxmlformats.org/officeDocument/2006/relationships/image" Target="../media/image17.png"/><Relationship Id="rId4" Type="http://schemas.openxmlformats.org/officeDocument/2006/relationships/tags" Target="../tags/tag753.xml"/><Relationship Id="rId9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68.xml"/><Relationship Id="rId13" Type="http://schemas.openxmlformats.org/officeDocument/2006/relationships/tags" Target="../tags/tag173.xml"/><Relationship Id="rId18" Type="http://schemas.openxmlformats.org/officeDocument/2006/relationships/slideLayout" Target="../slideLayouts/slideLayout9.xml"/><Relationship Id="rId3" Type="http://schemas.openxmlformats.org/officeDocument/2006/relationships/tags" Target="../tags/tag163.xml"/><Relationship Id="rId21" Type="http://schemas.openxmlformats.org/officeDocument/2006/relationships/image" Target="../media/image20.png"/><Relationship Id="rId7" Type="http://schemas.openxmlformats.org/officeDocument/2006/relationships/tags" Target="../tags/tag167.xml"/><Relationship Id="rId12" Type="http://schemas.openxmlformats.org/officeDocument/2006/relationships/tags" Target="../tags/tag172.xml"/><Relationship Id="rId17" Type="http://schemas.openxmlformats.org/officeDocument/2006/relationships/tags" Target="../tags/tag177.xml"/><Relationship Id="rId2" Type="http://schemas.openxmlformats.org/officeDocument/2006/relationships/tags" Target="../tags/tag162.xml"/><Relationship Id="rId16" Type="http://schemas.openxmlformats.org/officeDocument/2006/relationships/tags" Target="../tags/tag176.xml"/><Relationship Id="rId20" Type="http://schemas.openxmlformats.org/officeDocument/2006/relationships/image" Target="../media/image17.png"/><Relationship Id="rId1" Type="http://schemas.openxmlformats.org/officeDocument/2006/relationships/tags" Target="../tags/tag161.xml"/><Relationship Id="rId6" Type="http://schemas.openxmlformats.org/officeDocument/2006/relationships/tags" Target="../tags/tag166.xml"/><Relationship Id="rId11" Type="http://schemas.openxmlformats.org/officeDocument/2006/relationships/tags" Target="../tags/tag171.xml"/><Relationship Id="rId5" Type="http://schemas.openxmlformats.org/officeDocument/2006/relationships/tags" Target="../tags/tag165.xml"/><Relationship Id="rId15" Type="http://schemas.openxmlformats.org/officeDocument/2006/relationships/tags" Target="../tags/tag175.xml"/><Relationship Id="rId23" Type="http://schemas.openxmlformats.org/officeDocument/2006/relationships/image" Target="../media/image22.png"/><Relationship Id="rId10" Type="http://schemas.openxmlformats.org/officeDocument/2006/relationships/tags" Target="../tags/tag170.xml"/><Relationship Id="rId19" Type="http://schemas.openxmlformats.org/officeDocument/2006/relationships/image" Target="../media/image16.png"/><Relationship Id="rId4" Type="http://schemas.openxmlformats.org/officeDocument/2006/relationships/tags" Target="../tags/tag164.xml"/><Relationship Id="rId9" Type="http://schemas.openxmlformats.org/officeDocument/2006/relationships/tags" Target="../tags/tag169.xml"/><Relationship Id="rId14" Type="http://schemas.openxmlformats.org/officeDocument/2006/relationships/tags" Target="../tags/tag174.xml"/><Relationship Id="rId22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760.xml"/><Relationship Id="rId7" Type="http://schemas.openxmlformats.org/officeDocument/2006/relationships/image" Target="../media/image39.jpeg"/><Relationship Id="rId2" Type="http://schemas.openxmlformats.org/officeDocument/2006/relationships/tags" Target="../tags/tag759.xml"/><Relationship Id="rId1" Type="http://schemas.openxmlformats.org/officeDocument/2006/relationships/tags" Target="../tags/tag758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6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85.xml"/><Relationship Id="rId3" Type="http://schemas.openxmlformats.org/officeDocument/2006/relationships/tags" Target="../tags/tag180.xml"/><Relationship Id="rId7" Type="http://schemas.openxmlformats.org/officeDocument/2006/relationships/tags" Target="../tags/tag184.xml"/><Relationship Id="rId12" Type="http://schemas.openxmlformats.org/officeDocument/2006/relationships/image" Target="../media/image23.png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tags" Target="../tags/tag183.xml"/><Relationship Id="rId11" Type="http://schemas.openxmlformats.org/officeDocument/2006/relationships/image" Target="../media/image17.png"/><Relationship Id="rId5" Type="http://schemas.openxmlformats.org/officeDocument/2006/relationships/tags" Target="../tags/tag182.xml"/><Relationship Id="rId10" Type="http://schemas.openxmlformats.org/officeDocument/2006/relationships/image" Target="../media/image16.png"/><Relationship Id="rId4" Type="http://schemas.openxmlformats.org/officeDocument/2006/relationships/tags" Target="../tags/tag181.xml"/><Relationship Id="rId9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2481580" y="2367136"/>
            <a:ext cx="7228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Python 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辅导活动</a:t>
            </a:r>
            <a:endParaRPr lang="zh-CN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2541905" y="3381866"/>
            <a:ext cx="714438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b="1" dirty="0">
                <a:solidFill>
                  <a:srgbClr val="F0F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charset="-122"/>
                <a:cs typeface="+mj-lt"/>
              </a:rPr>
              <a:t>NANJING UNIVERSITY</a:t>
            </a:r>
            <a:endParaRPr lang="en-US" altLang="zh-CN" b="1" dirty="0">
              <a:solidFill>
                <a:srgbClr val="F0F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j-lt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4620966" y="5429803"/>
            <a:ext cx="295006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kumimoji="1"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南京大学商学院 向稀</a:t>
            </a:r>
          </a:p>
        </p:txBody>
      </p:sp>
      <p:pic>
        <p:nvPicPr>
          <p:cNvPr id="14" name="图片 13" descr="校标、校名-透空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" name="图片 14" descr="底图-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 descr="未标题-2_画板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4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1-3</a:t>
            </a: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输出的处理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6" name="椭圆 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C0F969FC-3842-D443-B19C-324D898FC5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8081" y="1524001"/>
            <a:ext cx="4749788" cy="25701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23E6FE7-D15F-343E-25B1-77A7912CF5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4355" y="2120901"/>
            <a:ext cx="11026516" cy="18882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4014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4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1-3</a:t>
            </a: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输出的处理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6" name="椭圆 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C0F969FC-3842-D443-B19C-324D898FC5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8081" y="1524001"/>
            <a:ext cx="4749788" cy="25701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23E6FE7-D15F-343E-25B1-77A7912CF5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4355" y="2120901"/>
            <a:ext cx="11026516" cy="18882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6EE8D88-0EC8-C354-69BB-1BD9D0AAB7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8485" y="2442192"/>
            <a:ext cx="11036867" cy="36387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4090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4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1-3</a:t>
            </a: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输出的处理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6" name="椭圆 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C0F969FC-3842-D443-B19C-324D898FC5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8081" y="1524001"/>
            <a:ext cx="4749788" cy="25701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23E6FE7-D15F-343E-25B1-77A7912CF5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4355" y="2120901"/>
            <a:ext cx="11026516" cy="18882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6EE8D88-0EC8-C354-69BB-1BD9D0AAB7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8485" y="2442192"/>
            <a:ext cx="11036867" cy="363873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28A546F-D995-13F8-20D8-D22FF92439A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57960" y="244457"/>
            <a:ext cx="4123572" cy="65052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4274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33-葛枫"/>
          <p:cNvPicPr>
            <a:picLocks noChangeAspect="1"/>
          </p:cNvPicPr>
          <p:nvPr/>
        </p:nvPicPr>
        <p:blipFill>
          <a:blip r:embed="rId14"/>
          <a:srcRect t="7893" b="7885"/>
          <a:stretch>
            <a:fillRect/>
          </a:stretch>
        </p:blipFill>
        <p:spPr>
          <a:xfrm>
            <a:off x="-20955" y="0"/>
            <a:ext cx="12212955" cy="6857365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-10795" y="635"/>
            <a:ext cx="12213590" cy="6856730"/>
          </a:xfrm>
          <a:prstGeom prst="rect">
            <a:avLst/>
          </a:prstGeom>
          <a:solidFill>
            <a:schemeClr val="tx2">
              <a:lumMod val="25000"/>
              <a:lumOff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sp>
        <p:nvSpPr>
          <p:cNvPr id="9" name="单圆角矩形 8"/>
          <p:cNvSpPr/>
          <p:nvPr>
            <p:custDataLst>
              <p:tags r:id="rId3"/>
            </p:custDataLst>
          </p:nvPr>
        </p:nvSpPr>
        <p:spPr>
          <a:xfrm>
            <a:off x="-20320" y="2476500"/>
            <a:ext cx="12212320" cy="1908810"/>
          </a:xfrm>
          <a:prstGeom prst="round1Rect">
            <a:avLst>
              <a:gd name="adj" fmla="val 0"/>
            </a:avLst>
          </a:prstGeom>
          <a:solidFill>
            <a:srgbClr val="51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sp>
        <p:nvSpPr>
          <p:cNvPr id="5" name="单圆角矩形 4"/>
          <p:cNvSpPr/>
          <p:nvPr>
            <p:custDataLst>
              <p:tags r:id="rId4"/>
            </p:custDataLst>
          </p:nvPr>
        </p:nvSpPr>
        <p:spPr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5F8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pic>
        <p:nvPicPr>
          <p:cNvPr id="2" name="图片 1" descr="底图-0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/>
          <a:srcRect r="4676"/>
          <a:stretch>
            <a:fillRect/>
          </a:stretch>
        </p:blipFill>
        <p:spPr>
          <a:xfrm>
            <a:off x="356235" y="2873375"/>
            <a:ext cx="6939280" cy="1645920"/>
          </a:xfrm>
          <a:prstGeom prst="rect">
            <a:avLst/>
          </a:prstGeom>
        </p:spPr>
      </p:pic>
      <p:cxnSp>
        <p:nvCxnSpPr>
          <p:cNvPr id="8" name="直接连接符 7"/>
          <p:cNvCxnSpPr/>
          <p:nvPr>
            <p:custDataLst>
              <p:tags r:id="rId6"/>
            </p:custDataLst>
          </p:nvPr>
        </p:nvCxnSpPr>
        <p:spPr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17"/>
          <p:cNvSpPr txBox="1"/>
          <p:nvPr>
            <p:custDataLst>
              <p:tags r:id="rId7"/>
            </p:custDataLst>
          </p:nvPr>
        </p:nvSpPr>
        <p:spPr>
          <a:xfrm>
            <a:off x="1880870" y="2903231"/>
            <a:ext cx="3214688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流程控制</a:t>
            </a:r>
          </a:p>
        </p:txBody>
      </p:sp>
      <p:sp>
        <p:nvSpPr>
          <p:cNvPr id="11" name="文本框 17"/>
          <p:cNvSpPr txBox="1"/>
          <p:nvPr>
            <p:custDataLst>
              <p:tags r:id="rId8"/>
            </p:custDataLst>
          </p:nvPr>
        </p:nvSpPr>
        <p:spPr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02</a:t>
            </a:r>
          </a:p>
        </p:txBody>
      </p:sp>
      <p:pic>
        <p:nvPicPr>
          <p:cNvPr id="3" name="图片 2" descr="33-葛枫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4"/>
          <a:srcRect l="16666" r="16666"/>
          <a:stretch>
            <a:fillRect/>
          </a:stretch>
        </p:blipFill>
        <p:spPr>
          <a:xfrm>
            <a:off x="7300892" y="1631286"/>
            <a:ext cx="3600000" cy="3600000"/>
          </a:xfrm>
          <a:prstGeom prst="rect">
            <a:avLst/>
          </a:prstGeom>
        </p:spPr>
      </p:pic>
      <p:pic>
        <p:nvPicPr>
          <p:cNvPr id="7" name="图片 6" descr="校标、校名-透空2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3" name="图片 12" descr="底图-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 descr="未标题-2_画板 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4"/>
            </p:custDataLst>
          </p:nvPr>
        </p:nvSpPr>
        <p:spPr>
          <a:xfrm rot="20700000">
            <a:off x="151765" y="143878"/>
            <a:ext cx="1009650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2-1</a:t>
            </a: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选择结构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6" name="椭圆 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4FB63192-9E62-5F3F-CC23-717050D64D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30349" y="1151890"/>
            <a:ext cx="4904228" cy="42777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4"/>
            </p:custDataLst>
          </p:nvPr>
        </p:nvSpPr>
        <p:spPr>
          <a:xfrm rot="20700000">
            <a:off x="151765" y="143878"/>
            <a:ext cx="1009650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2-1</a:t>
            </a: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选择结构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6" name="椭圆 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4FB63192-9E62-5F3F-CC23-717050D64D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30349" y="1151890"/>
            <a:ext cx="4904228" cy="427774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6C09F8B-5082-DE86-9BEF-41010FE5DF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30350" y="1511735"/>
            <a:ext cx="5992826" cy="42777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5310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4"/>
            </p:custDataLst>
          </p:nvPr>
        </p:nvSpPr>
        <p:spPr>
          <a:xfrm rot="20700000">
            <a:off x="151765" y="143878"/>
            <a:ext cx="1009650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2-1</a:t>
            </a: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选择结构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6" name="椭圆 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4FB63192-9E62-5F3F-CC23-717050D64D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30349" y="1151890"/>
            <a:ext cx="4904228" cy="427774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6C09F8B-5082-DE86-9BEF-41010FE5DF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30350" y="1511735"/>
            <a:ext cx="5992826" cy="4277741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7E652960-A490-0E77-AC83-085483FFF6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30349" y="1748790"/>
            <a:ext cx="5849744" cy="49425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982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4"/>
            </p:custDataLst>
          </p:nvPr>
        </p:nvSpPr>
        <p:spPr>
          <a:xfrm rot="20700000">
            <a:off x="151765" y="143878"/>
            <a:ext cx="1009650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2-1</a:t>
            </a: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选择结构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6" name="椭圆 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4FB63192-9E62-5F3F-CC23-717050D64D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30349" y="1151890"/>
            <a:ext cx="4904228" cy="427774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6C09F8B-5082-DE86-9BEF-41010FE5DF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30350" y="1511735"/>
            <a:ext cx="5992826" cy="4277741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7E652960-A490-0E77-AC83-085483FFF6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30349" y="1748790"/>
            <a:ext cx="5849744" cy="49425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C207751-29A4-947C-FD3A-21D536AC4C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7020" y="1659122"/>
            <a:ext cx="3741023" cy="36031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0927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2-2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循环结构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2" name="图片 11" descr="建筑-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B5CDE3B-DFAB-3F58-EDE8-59E2DFC351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1954" y="1748790"/>
            <a:ext cx="9518791" cy="92461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2-2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循环结构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2" name="图片 11" descr="建筑-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B5CDE3B-DFAB-3F58-EDE8-59E2DFC351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1954" y="1748790"/>
            <a:ext cx="9518791" cy="92461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D11E47B-A0AC-22E0-B368-3EAEE34786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1954" y="2673404"/>
            <a:ext cx="5982079" cy="29842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22200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2000">
              <a:srgbClr val="586FA3"/>
            </a:gs>
            <a:gs pos="0">
              <a:srgbClr val="515983"/>
            </a:gs>
            <a:gs pos="100000">
              <a:srgbClr val="5F85C3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n>
                  <a:gradFill>
                    <a:gsLst>
                      <a:gs pos="19000">
                        <a:schemeClr val="bg1">
                          <a:alpha val="0"/>
                        </a:schemeClr>
                      </a:gs>
                      <a:gs pos="74000">
                        <a:srgbClr val="FAFAFA">
                          <a:alpha val="100000"/>
                        </a:srgbClr>
                      </a:gs>
                    </a:gsLst>
                    <a:lin ang="16200000" scaled="0"/>
                  </a:gradFill>
                </a:ln>
              </a:rPr>
              <a:t>CONTENTS</a:t>
            </a:r>
          </a:p>
        </p:txBody>
      </p:sp>
      <p:sp>
        <p:nvSpPr>
          <p:cNvPr id="79" name="圆角矩形 78"/>
          <p:cNvSpPr/>
          <p:nvPr>
            <p:custDataLst>
              <p:tags r:id="rId3"/>
            </p:custDataLst>
          </p:nvPr>
        </p:nvSpPr>
        <p:spPr>
          <a:xfrm>
            <a:off x="5802630" y="851535"/>
            <a:ext cx="5400040" cy="86423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93B3D8">
                  <a:alpha val="55000"/>
                </a:srgbClr>
              </a:gs>
              <a:gs pos="80000">
                <a:srgbClr val="BEBEBE">
                  <a:alpha val="0"/>
                </a:srgbClr>
              </a:gs>
            </a:gsLst>
            <a:lin ang="0" scaled="0"/>
          </a:gradFill>
          <a:ln w="6350">
            <a:gradFill>
              <a:gsLst>
                <a:gs pos="0">
                  <a:srgbClr val="93B3D8"/>
                </a:gs>
                <a:gs pos="65000">
                  <a:srgbClr val="93B3D8">
                    <a:alpha val="0"/>
                  </a:srgb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5" name="序号"/>
          <p:cNvSpPr txBox="1"/>
          <p:nvPr>
            <p:custDataLst>
              <p:tags r:id="rId4"/>
            </p:custDataLst>
          </p:nvPr>
        </p:nvSpPr>
        <p:spPr>
          <a:xfrm>
            <a:off x="6009005" y="935355"/>
            <a:ext cx="804545" cy="69723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/>
          <a:p>
            <a:pPr lvl="0" algn="r">
              <a:buClrTx/>
              <a:buSzTx/>
              <a:buFontTx/>
            </a:pPr>
            <a:r>
              <a:rPr lang="en-US" altLang="zh-CN" sz="2400" b="1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  <a:sym typeface="+mn-ea"/>
              </a:rPr>
              <a:t>01.</a:t>
            </a:r>
          </a:p>
        </p:txBody>
      </p:sp>
      <p:sp>
        <p:nvSpPr>
          <p:cNvPr id="16" name="标题"/>
          <p:cNvSpPr txBox="1"/>
          <p:nvPr>
            <p:custDataLst>
              <p:tags r:id="rId5"/>
            </p:custDataLst>
          </p:nvPr>
        </p:nvSpPr>
        <p:spPr>
          <a:xfrm>
            <a:off x="6830695" y="935990"/>
            <a:ext cx="4208780" cy="69596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  <a:sym typeface="+mn-ea"/>
              </a:rPr>
              <a:t>输入和输出的处理</a:t>
            </a:r>
            <a:endParaRPr lang="en-US" altLang="zh-CN" sz="2000" b="1" dirty="0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6"/>
            </p:custDataLst>
          </p:nvPr>
        </p:nvSpPr>
        <p:spPr>
          <a:xfrm>
            <a:off x="5802630" y="2282190"/>
            <a:ext cx="5400040" cy="86423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93B3D8">
                  <a:alpha val="55000"/>
                </a:srgbClr>
              </a:gs>
              <a:gs pos="80000">
                <a:srgbClr val="BEBEBE">
                  <a:alpha val="0"/>
                </a:srgbClr>
              </a:gs>
            </a:gsLst>
            <a:lin ang="0" scaled="0"/>
          </a:gradFill>
          <a:ln w="6350">
            <a:gradFill>
              <a:gsLst>
                <a:gs pos="0">
                  <a:srgbClr val="93B3D8"/>
                </a:gs>
                <a:gs pos="65000">
                  <a:srgbClr val="93B3D8">
                    <a:alpha val="0"/>
                  </a:srgb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1" name="序号"/>
          <p:cNvSpPr txBox="1"/>
          <p:nvPr>
            <p:custDataLst>
              <p:tags r:id="rId7"/>
            </p:custDataLst>
          </p:nvPr>
        </p:nvSpPr>
        <p:spPr>
          <a:xfrm>
            <a:off x="6009005" y="2366010"/>
            <a:ext cx="804545" cy="69723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/>
          <a:p>
            <a:pPr lvl="0" algn="r">
              <a:buClrTx/>
              <a:buSzTx/>
              <a:buFontTx/>
            </a:pPr>
            <a:r>
              <a:rPr lang="en-US" altLang="zh-CN" sz="2400" b="1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  <a:sym typeface="+mn-ea"/>
              </a:rPr>
              <a:t>02.</a:t>
            </a:r>
          </a:p>
        </p:txBody>
      </p:sp>
      <p:sp>
        <p:nvSpPr>
          <p:cNvPr id="17" name="标题"/>
          <p:cNvSpPr txBox="1"/>
          <p:nvPr>
            <p:custDataLst>
              <p:tags r:id="rId8"/>
            </p:custDataLst>
          </p:nvPr>
        </p:nvSpPr>
        <p:spPr>
          <a:xfrm>
            <a:off x="6830695" y="2366645"/>
            <a:ext cx="4208780" cy="69596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  <a:sym typeface="+mn-ea"/>
              </a:rPr>
              <a:t>流程控制</a:t>
            </a:r>
            <a:endParaRPr lang="en-US" altLang="zh-CN" sz="2000" b="1" dirty="0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  <a:sym typeface="+mn-ea"/>
            </a:endParaRPr>
          </a:p>
        </p:txBody>
      </p:sp>
      <p:sp>
        <p:nvSpPr>
          <p:cNvPr id="19" name="圆角矩形 18"/>
          <p:cNvSpPr/>
          <p:nvPr>
            <p:custDataLst>
              <p:tags r:id="rId9"/>
            </p:custDataLst>
          </p:nvPr>
        </p:nvSpPr>
        <p:spPr>
          <a:xfrm>
            <a:off x="5802630" y="3712845"/>
            <a:ext cx="5400040" cy="86423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93B3D8">
                  <a:alpha val="55000"/>
                </a:srgbClr>
              </a:gs>
              <a:gs pos="80000">
                <a:srgbClr val="BEBEBE">
                  <a:alpha val="0"/>
                </a:srgbClr>
              </a:gs>
            </a:gsLst>
            <a:lin ang="0" scaled="0"/>
          </a:gradFill>
          <a:ln w="6350">
            <a:gradFill>
              <a:gsLst>
                <a:gs pos="0">
                  <a:srgbClr val="93B3D8"/>
                </a:gs>
                <a:gs pos="65000">
                  <a:srgbClr val="93B3D8">
                    <a:alpha val="0"/>
                  </a:srgb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0" name="序号"/>
          <p:cNvSpPr txBox="1"/>
          <p:nvPr>
            <p:custDataLst>
              <p:tags r:id="rId10"/>
            </p:custDataLst>
          </p:nvPr>
        </p:nvSpPr>
        <p:spPr>
          <a:xfrm>
            <a:off x="6009005" y="3796665"/>
            <a:ext cx="804545" cy="69723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/>
          <a:p>
            <a:pPr lvl="0" algn="r">
              <a:buClrTx/>
              <a:buSzTx/>
              <a:buFontTx/>
            </a:pPr>
            <a:r>
              <a:rPr lang="en-US" altLang="zh-CN" sz="2400" b="1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  <a:sym typeface="+mn-ea"/>
              </a:rPr>
              <a:t>03.</a:t>
            </a:r>
          </a:p>
        </p:txBody>
      </p:sp>
      <p:sp>
        <p:nvSpPr>
          <p:cNvPr id="21" name="标题"/>
          <p:cNvSpPr txBox="1"/>
          <p:nvPr>
            <p:custDataLst>
              <p:tags r:id="rId11"/>
            </p:custDataLst>
          </p:nvPr>
        </p:nvSpPr>
        <p:spPr>
          <a:xfrm>
            <a:off x="6830695" y="3797300"/>
            <a:ext cx="4208780" cy="69596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  <a:sym typeface="+mn-ea"/>
              </a:rPr>
              <a:t>函数和方法</a:t>
            </a:r>
            <a:endParaRPr lang="en-US" altLang="zh-CN" sz="2000" b="1" dirty="0" err="1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  <a:sym typeface="+mn-ea"/>
            </a:endParaRPr>
          </a:p>
        </p:txBody>
      </p:sp>
      <p:sp>
        <p:nvSpPr>
          <p:cNvPr id="23" name="圆角矩形 22"/>
          <p:cNvSpPr/>
          <p:nvPr>
            <p:custDataLst>
              <p:tags r:id="rId12"/>
            </p:custDataLst>
          </p:nvPr>
        </p:nvSpPr>
        <p:spPr>
          <a:xfrm>
            <a:off x="5802630" y="5143500"/>
            <a:ext cx="5400040" cy="86423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93B3D8">
                  <a:alpha val="55000"/>
                </a:srgbClr>
              </a:gs>
              <a:gs pos="80000">
                <a:srgbClr val="BEBEBE">
                  <a:alpha val="0"/>
                </a:srgbClr>
              </a:gs>
            </a:gsLst>
            <a:lin ang="0" scaled="0"/>
          </a:gradFill>
          <a:ln w="6350">
            <a:gradFill>
              <a:gsLst>
                <a:gs pos="0">
                  <a:srgbClr val="93B3D8"/>
                </a:gs>
                <a:gs pos="65000">
                  <a:srgbClr val="93B3D8">
                    <a:alpha val="0"/>
                  </a:srgb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4" name="序号"/>
          <p:cNvSpPr txBox="1"/>
          <p:nvPr>
            <p:custDataLst>
              <p:tags r:id="rId13"/>
            </p:custDataLst>
          </p:nvPr>
        </p:nvSpPr>
        <p:spPr>
          <a:xfrm>
            <a:off x="6009005" y="5227320"/>
            <a:ext cx="804545" cy="69723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/>
          <a:p>
            <a:pPr lvl="0" algn="r">
              <a:buClrTx/>
              <a:buSzTx/>
              <a:buFontTx/>
            </a:pPr>
            <a:r>
              <a:rPr lang="en-US" altLang="zh-CN" sz="24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  <a:sym typeface="+mn-ea"/>
              </a:rPr>
              <a:t>04.</a:t>
            </a:r>
          </a:p>
        </p:txBody>
      </p:sp>
      <p:sp>
        <p:nvSpPr>
          <p:cNvPr id="25" name="标题"/>
          <p:cNvSpPr txBox="1"/>
          <p:nvPr>
            <p:custDataLst>
              <p:tags r:id="rId14"/>
            </p:custDataLst>
          </p:nvPr>
        </p:nvSpPr>
        <p:spPr>
          <a:xfrm>
            <a:off x="6813550" y="5246476"/>
            <a:ext cx="4208780" cy="69596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  <a:sym typeface="+mn-ea"/>
              </a:rPr>
              <a:t>Q&amp;A</a:t>
            </a:r>
          </a:p>
        </p:txBody>
      </p:sp>
      <p:pic>
        <p:nvPicPr>
          <p:cNvPr id="4" name="图片 3" descr="刘斌-鼓楼-北园与紫峰"/>
          <p:cNvPicPr>
            <a:picLocks noChangeAspect="1"/>
          </p:cNvPicPr>
          <p:nvPr/>
        </p:nvPicPr>
        <p:blipFill>
          <a:blip r:embed="rId21"/>
          <a:srcRect l="50506" r="10342"/>
          <a:stretch>
            <a:fillRect/>
          </a:stretch>
        </p:blipFill>
        <p:spPr>
          <a:xfrm>
            <a:off x="0" y="0"/>
            <a:ext cx="4031615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15"/>
            </p:custDataLst>
          </p:nvPr>
        </p:nvSpPr>
        <p:spPr>
          <a:xfrm>
            <a:off x="0" y="130"/>
            <a:ext cx="4046220" cy="6858000"/>
          </a:xfrm>
          <a:prstGeom prst="rect">
            <a:avLst/>
          </a:prstGeom>
          <a:gradFill>
            <a:gsLst>
              <a:gs pos="0">
                <a:srgbClr val="7B97BC">
                  <a:alpha val="0"/>
                </a:srgbClr>
              </a:gs>
              <a:gs pos="100000">
                <a:srgbClr val="51598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4"/>
            <p:custDataLst>
              <p:tags r:id="rId16"/>
            </p:custDataLst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目录</a:t>
            </a:r>
          </a:p>
        </p:txBody>
      </p:sp>
      <p:pic>
        <p:nvPicPr>
          <p:cNvPr id="22" name="图片 21" descr="建筑_画板 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22">
            <a:alphaModFix amt="59000"/>
          </a:blip>
          <a:stretch>
            <a:fillRect/>
          </a:stretch>
        </p:blipFill>
        <p:spPr>
          <a:xfrm>
            <a:off x="10363200" y="5867400"/>
            <a:ext cx="1817793" cy="872067"/>
          </a:xfrm>
          <a:prstGeom prst="rect">
            <a:avLst/>
          </a:prstGeom>
        </p:spPr>
      </p:pic>
      <p:pic>
        <p:nvPicPr>
          <p:cNvPr id="5" name="图片 4" descr="校标、校名-透空2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10351770" y="2901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2-2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循环结构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2" name="图片 11" descr="建筑-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B5CDE3B-DFAB-3F58-EDE8-59E2DFC351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1954" y="1748790"/>
            <a:ext cx="9518791" cy="92461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D11E47B-A0AC-22E0-B368-3EAEE34786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1954" y="2673404"/>
            <a:ext cx="5982079" cy="298425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BD1C172-FB56-6371-BBF3-13A9473D6DE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27761" y="3628464"/>
            <a:ext cx="2652984" cy="13800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9878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2-2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循环结构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2" name="图片 11" descr="建筑-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B5CDE3B-DFAB-3F58-EDE8-59E2DFC351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6039" y="927100"/>
            <a:ext cx="8370068" cy="81303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D11E47B-A0AC-22E0-B368-3EAEE34786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1954" y="2015544"/>
            <a:ext cx="5982079" cy="298425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BD1C172-FB56-6371-BBF3-13A9473D6DE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35973" y="3224276"/>
            <a:ext cx="2652984" cy="138008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D2BB882-6E44-AF19-B7B2-59CA0A4D05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6039" y="1696157"/>
            <a:ext cx="5874178" cy="51618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93776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3878"/>
            <a:ext cx="1009650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2-3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循环中断和接续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2" name="图片 11" descr="建筑-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CF60F24-7D84-5BC0-6E59-0969C59304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65416" y="1175667"/>
            <a:ext cx="4151926" cy="557408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3878"/>
            <a:ext cx="1009650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2-3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循环中断和接续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2" name="图片 11" descr="建筑-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CF60F24-7D84-5BC0-6E59-0969C59304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65416" y="1175667"/>
            <a:ext cx="4151926" cy="557408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F60635E-6F69-F551-F64F-3D65C5B2A8B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81135" y="317500"/>
            <a:ext cx="4127350" cy="65049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0311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3878"/>
            <a:ext cx="1009650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2-3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循环中断和接续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2" name="图片 11" descr="建筑-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CF60F24-7D84-5BC0-6E59-0969C59304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65416" y="1175667"/>
            <a:ext cx="4151926" cy="557408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7320682-6AC2-06FD-2EBC-790B469291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97173" y="2429103"/>
            <a:ext cx="2184512" cy="30672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50232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李佳昊-仙林-飞艇航拍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" y="9525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2635" cy="6867525"/>
          </a:xfrm>
          <a:prstGeom prst="rect">
            <a:avLst/>
          </a:prstGeom>
          <a:gradFill>
            <a:gsLst>
              <a:gs pos="89000">
                <a:srgbClr val="BDCBDE">
                  <a:alpha val="36000"/>
                </a:srgbClr>
              </a:gs>
              <a:gs pos="0">
                <a:srgbClr val="5F85C3">
                  <a:alpha val="100000"/>
                </a:srgbClr>
              </a:gs>
              <a:gs pos="100000">
                <a:schemeClr val="bg1">
                  <a:alpha val="0"/>
                </a:schemeClr>
              </a:gs>
            </a:gsLst>
            <a:lin ang="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560705" y="3035618"/>
            <a:ext cx="6483985" cy="11988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谢谢！</a:t>
            </a:r>
            <a:endParaRPr lang="en-US" altLang="zh-CN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560705" y="4491990"/>
            <a:ext cx="3617595" cy="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560705" y="4885545"/>
            <a:ext cx="3334385" cy="47654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日期：</a:t>
            </a:r>
            <a:r>
              <a:rPr lang="en-US" altLang="zh-CN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2024</a:t>
            </a:r>
            <a:r>
              <a:rPr lang="zh-CN" altLang="en-US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年</a:t>
            </a:r>
            <a:r>
              <a:rPr lang="en-US" altLang="zh-CN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4</a:t>
            </a:r>
            <a:r>
              <a:rPr lang="zh-CN" altLang="en-US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月</a:t>
            </a:r>
            <a:r>
              <a:rPr lang="en-US" altLang="zh-CN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14</a:t>
            </a:r>
            <a:r>
              <a:rPr lang="zh-CN" altLang="en-US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日</a:t>
            </a: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0" y="-11430"/>
            <a:ext cx="12191365" cy="775970"/>
          </a:xfrm>
          <a:prstGeom prst="rect">
            <a:avLst/>
          </a:prstGeom>
          <a:gradFill>
            <a:gsLst>
              <a:gs pos="53000">
                <a:srgbClr val="9AA1BB">
                  <a:alpha val="0"/>
                </a:srgbClr>
              </a:gs>
              <a:gs pos="0">
                <a:srgbClr val="515983"/>
              </a:gs>
              <a:gs pos="100000">
                <a:schemeClr val="tx2">
                  <a:lumMod val="10000"/>
                  <a:lumOff val="9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pic>
        <p:nvPicPr>
          <p:cNvPr id="6" name="图片 5" descr="校标、校名-透空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86080" y="186055"/>
            <a:ext cx="1260000" cy="4037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6993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2481580" y="2367136"/>
            <a:ext cx="7228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Python 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辅导活动</a:t>
            </a:r>
            <a:endParaRPr lang="zh-CN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2541905" y="3381866"/>
            <a:ext cx="714438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b="1" dirty="0">
                <a:solidFill>
                  <a:srgbClr val="F0F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charset="-122"/>
                <a:cs typeface="+mj-lt"/>
              </a:rPr>
              <a:t>NANJING UNIVERSITY</a:t>
            </a:r>
            <a:endParaRPr lang="en-US" altLang="zh-CN" b="1" dirty="0">
              <a:solidFill>
                <a:srgbClr val="F0F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j-lt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4620966" y="5429803"/>
            <a:ext cx="295006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kumimoji="1"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南京大学商学院 向稀</a:t>
            </a:r>
          </a:p>
        </p:txBody>
      </p:sp>
      <p:pic>
        <p:nvPicPr>
          <p:cNvPr id="14" name="图片 13" descr="校标、校名-透空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" name="图片 14" descr="底图-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 descr="未标题-2_画板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1663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n>
                  <a:gradFill>
                    <a:gsLst>
                      <a:gs pos="19000">
                        <a:schemeClr val="bg1">
                          <a:alpha val="0"/>
                        </a:schemeClr>
                      </a:gs>
                      <a:gs pos="74000">
                        <a:srgbClr val="FAFAFA">
                          <a:alpha val="100000"/>
                        </a:srgbClr>
                      </a:gs>
                    </a:gsLst>
                    <a:lin ang="16200000" scaled="0"/>
                  </a:gradFill>
                </a:ln>
              </a:rPr>
              <a:t>CONTENTS</a:t>
            </a:r>
          </a:p>
        </p:txBody>
      </p:sp>
      <p:sp>
        <p:nvSpPr>
          <p:cNvPr id="79" name="圆角矩形 78"/>
          <p:cNvSpPr/>
          <p:nvPr>
            <p:custDataLst>
              <p:tags r:id="rId3"/>
            </p:custDataLst>
          </p:nvPr>
        </p:nvSpPr>
        <p:spPr>
          <a:xfrm>
            <a:off x="5802630" y="851535"/>
            <a:ext cx="5400040" cy="86423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93B3D8">
                  <a:alpha val="55000"/>
                </a:srgbClr>
              </a:gs>
              <a:gs pos="80000">
                <a:srgbClr val="BEBEBE">
                  <a:alpha val="0"/>
                </a:srgbClr>
              </a:gs>
            </a:gsLst>
            <a:lin ang="0" scaled="0"/>
          </a:gradFill>
          <a:ln w="6350">
            <a:gradFill>
              <a:gsLst>
                <a:gs pos="0">
                  <a:srgbClr val="93B3D8"/>
                </a:gs>
                <a:gs pos="65000">
                  <a:srgbClr val="93B3D8">
                    <a:alpha val="0"/>
                  </a:srgb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5" name="序号"/>
          <p:cNvSpPr txBox="1"/>
          <p:nvPr>
            <p:custDataLst>
              <p:tags r:id="rId4"/>
            </p:custDataLst>
          </p:nvPr>
        </p:nvSpPr>
        <p:spPr>
          <a:xfrm>
            <a:off x="6009005" y="935355"/>
            <a:ext cx="804545" cy="69723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/>
          <a:p>
            <a:pPr lvl="0" algn="r">
              <a:buClrTx/>
              <a:buSzTx/>
              <a:buFontTx/>
            </a:pPr>
            <a:r>
              <a:rPr lang="en-US" altLang="zh-CN" sz="2400" b="1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  <a:sym typeface="+mn-ea"/>
              </a:rPr>
              <a:t>01.</a:t>
            </a:r>
          </a:p>
        </p:txBody>
      </p:sp>
      <p:sp>
        <p:nvSpPr>
          <p:cNvPr id="16" name="标题"/>
          <p:cNvSpPr txBox="1"/>
          <p:nvPr>
            <p:custDataLst>
              <p:tags r:id="rId5"/>
            </p:custDataLst>
          </p:nvPr>
        </p:nvSpPr>
        <p:spPr>
          <a:xfrm>
            <a:off x="6830695" y="935990"/>
            <a:ext cx="4208780" cy="69596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  <a:sym typeface="+mn-ea"/>
              </a:rPr>
              <a:t>输入和输出的处理</a:t>
            </a:r>
            <a:endParaRPr lang="en-US" altLang="zh-CN" sz="2000" b="1" dirty="0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6"/>
            </p:custDataLst>
          </p:nvPr>
        </p:nvSpPr>
        <p:spPr>
          <a:xfrm>
            <a:off x="5802630" y="2282190"/>
            <a:ext cx="5400040" cy="86423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93B3D8">
                  <a:alpha val="55000"/>
                </a:srgbClr>
              </a:gs>
              <a:gs pos="80000">
                <a:srgbClr val="BEBEBE">
                  <a:alpha val="0"/>
                </a:srgbClr>
              </a:gs>
            </a:gsLst>
            <a:lin ang="0" scaled="0"/>
          </a:gradFill>
          <a:ln w="6350">
            <a:gradFill>
              <a:gsLst>
                <a:gs pos="0">
                  <a:srgbClr val="93B3D8"/>
                </a:gs>
                <a:gs pos="65000">
                  <a:srgbClr val="93B3D8">
                    <a:alpha val="0"/>
                  </a:srgb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1" name="序号"/>
          <p:cNvSpPr txBox="1"/>
          <p:nvPr>
            <p:custDataLst>
              <p:tags r:id="rId7"/>
            </p:custDataLst>
          </p:nvPr>
        </p:nvSpPr>
        <p:spPr>
          <a:xfrm>
            <a:off x="6009005" y="2366010"/>
            <a:ext cx="804545" cy="69723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/>
          <a:p>
            <a:pPr lvl="0" algn="r">
              <a:buClrTx/>
              <a:buSzTx/>
              <a:buFontTx/>
            </a:pPr>
            <a:r>
              <a:rPr lang="en-US" altLang="zh-CN" sz="2400" b="1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  <a:sym typeface="+mn-ea"/>
              </a:rPr>
              <a:t>02.</a:t>
            </a:r>
          </a:p>
        </p:txBody>
      </p:sp>
      <p:sp>
        <p:nvSpPr>
          <p:cNvPr id="17" name="标题"/>
          <p:cNvSpPr txBox="1"/>
          <p:nvPr>
            <p:custDataLst>
              <p:tags r:id="rId8"/>
            </p:custDataLst>
          </p:nvPr>
        </p:nvSpPr>
        <p:spPr>
          <a:xfrm>
            <a:off x="6830695" y="2366645"/>
            <a:ext cx="4208780" cy="69596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  <a:sym typeface="+mn-ea"/>
              </a:rPr>
              <a:t>流程控制</a:t>
            </a:r>
            <a:endParaRPr lang="en-US" altLang="zh-CN" sz="2000" b="1" dirty="0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  <a:sym typeface="+mn-ea"/>
            </a:endParaRPr>
          </a:p>
        </p:txBody>
      </p:sp>
      <p:sp>
        <p:nvSpPr>
          <p:cNvPr id="19" name="圆角矩形 18"/>
          <p:cNvSpPr/>
          <p:nvPr>
            <p:custDataLst>
              <p:tags r:id="rId9"/>
            </p:custDataLst>
          </p:nvPr>
        </p:nvSpPr>
        <p:spPr>
          <a:xfrm>
            <a:off x="5802630" y="3712845"/>
            <a:ext cx="5400040" cy="86423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93B3D8">
                  <a:alpha val="55000"/>
                </a:srgbClr>
              </a:gs>
              <a:gs pos="80000">
                <a:srgbClr val="BEBEBE">
                  <a:alpha val="0"/>
                </a:srgbClr>
              </a:gs>
            </a:gsLst>
            <a:lin ang="0" scaled="0"/>
          </a:gradFill>
          <a:ln w="6350">
            <a:gradFill>
              <a:gsLst>
                <a:gs pos="0">
                  <a:srgbClr val="93B3D8"/>
                </a:gs>
                <a:gs pos="65000">
                  <a:srgbClr val="93B3D8">
                    <a:alpha val="0"/>
                  </a:srgb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0" name="序号"/>
          <p:cNvSpPr txBox="1"/>
          <p:nvPr>
            <p:custDataLst>
              <p:tags r:id="rId10"/>
            </p:custDataLst>
          </p:nvPr>
        </p:nvSpPr>
        <p:spPr>
          <a:xfrm>
            <a:off x="6009005" y="3796665"/>
            <a:ext cx="804545" cy="69723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/>
          <a:p>
            <a:pPr lvl="0" algn="r">
              <a:buClrTx/>
              <a:buSzTx/>
              <a:buFontTx/>
            </a:pPr>
            <a:r>
              <a:rPr lang="en-US" altLang="zh-CN" sz="2400" b="1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  <a:sym typeface="+mn-ea"/>
              </a:rPr>
              <a:t>03.</a:t>
            </a:r>
          </a:p>
        </p:txBody>
      </p:sp>
      <p:sp>
        <p:nvSpPr>
          <p:cNvPr id="21" name="标题"/>
          <p:cNvSpPr txBox="1"/>
          <p:nvPr>
            <p:custDataLst>
              <p:tags r:id="rId11"/>
            </p:custDataLst>
          </p:nvPr>
        </p:nvSpPr>
        <p:spPr>
          <a:xfrm>
            <a:off x="6830695" y="3797300"/>
            <a:ext cx="4208780" cy="69596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  <a:sym typeface="+mn-ea"/>
              </a:rPr>
              <a:t>函数和方法</a:t>
            </a:r>
            <a:endParaRPr lang="en-US" altLang="zh-CN" sz="2000" b="1" dirty="0" err="1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  <a:sym typeface="+mn-ea"/>
            </a:endParaRPr>
          </a:p>
        </p:txBody>
      </p:sp>
      <p:sp>
        <p:nvSpPr>
          <p:cNvPr id="23" name="圆角矩形 22"/>
          <p:cNvSpPr/>
          <p:nvPr>
            <p:custDataLst>
              <p:tags r:id="rId12"/>
            </p:custDataLst>
          </p:nvPr>
        </p:nvSpPr>
        <p:spPr>
          <a:xfrm>
            <a:off x="5802630" y="5143500"/>
            <a:ext cx="5400040" cy="86423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93B3D8">
                  <a:alpha val="55000"/>
                </a:srgbClr>
              </a:gs>
              <a:gs pos="80000">
                <a:srgbClr val="BEBEBE">
                  <a:alpha val="0"/>
                </a:srgbClr>
              </a:gs>
            </a:gsLst>
            <a:lin ang="0" scaled="0"/>
          </a:gradFill>
          <a:ln w="6350">
            <a:gradFill>
              <a:gsLst>
                <a:gs pos="0">
                  <a:srgbClr val="93B3D8"/>
                </a:gs>
                <a:gs pos="65000">
                  <a:srgbClr val="93B3D8">
                    <a:alpha val="0"/>
                  </a:srgb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4" name="序号"/>
          <p:cNvSpPr txBox="1"/>
          <p:nvPr>
            <p:custDataLst>
              <p:tags r:id="rId13"/>
            </p:custDataLst>
          </p:nvPr>
        </p:nvSpPr>
        <p:spPr>
          <a:xfrm>
            <a:off x="6009005" y="5227320"/>
            <a:ext cx="804545" cy="69723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/>
          <a:p>
            <a:pPr lvl="0" algn="r">
              <a:buClrTx/>
              <a:buSzTx/>
              <a:buFontTx/>
            </a:pPr>
            <a:r>
              <a:rPr lang="en-US" altLang="zh-CN" sz="24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  <a:sym typeface="+mn-ea"/>
              </a:rPr>
              <a:t>04.</a:t>
            </a:r>
          </a:p>
        </p:txBody>
      </p:sp>
      <p:sp>
        <p:nvSpPr>
          <p:cNvPr id="25" name="标题"/>
          <p:cNvSpPr txBox="1"/>
          <p:nvPr>
            <p:custDataLst>
              <p:tags r:id="rId14"/>
            </p:custDataLst>
          </p:nvPr>
        </p:nvSpPr>
        <p:spPr>
          <a:xfrm>
            <a:off x="6813550" y="5246476"/>
            <a:ext cx="4208780" cy="69596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  <a:sym typeface="+mn-ea"/>
              </a:rPr>
              <a:t>Q&amp;A</a:t>
            </a:r>
          </a:p>
        </p:txBody>
      </p:sp>
      <p:pic>
        <p:nvPicPr>
          <p:cNvPr id="4" name="图片 3" descr="刘斌-鼓楼-北园与紫峰"/>
          <p:cNvPicPr>
            <a:picLocks noChangeAspect="1"/>
          </p:cNvPicPr>
          <p:nvPr/>
        </p:nvPicPr>
        <p:blipFill>
          <a:blip r:embed="rId21"/>
          <a:srcRect l="50506" r="10342"/>
          <a:stretch>
            <a:fillRect/>
          </a:stretch>
        </p:blipFill>
        <p:spPr>
          <a:xfrm>
            <a:off x="0" y="0"/>
            <a:ext cx="4031615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15"/>
            </p:custDataLst>
          </p:nvPr>
        </p:nvSpPr>
        <p:spPr>
          <a:xfrm>
            <a:off x="0" y="130"/>
            <a:ext cx="4046220" cy="6858000"/>
          </a:xfrm>
          <a:prstGeom prst="rect">
            <a:avLst/>
          </a:prstGeom>
          <a:gradFill>
            <a:gsLst>
              <a:gs pos="0">
                <a:srgbClr val="7B97BC">
                  <a:alpha val="0"/>
                </a:srgbClr>
              </a:gs>
              <a:gs pos="100000">
                <a:srgbClr val="51598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4"/>
            <p:custDataLst>
              <p:tags r:id="rId16"/>
            </p:custDataLst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目录</a:t>
            </a:r>
          </a:p>
        </p:txBody>
      </p:sp>
      <p:pic>
        <p:nvPicPr>
          <p:cNvPr id="22" name="图片 21" descr="建筑_画板 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22">
            <a:alphaModFix amt="59000"/>
          </a:blip>
          <a:stretch>
            <a:fillRect/>
          </a:stretch>
        </p:blipFill>
        <p:spPr>
          <a:xfrm>
            <a:off x="10363200" y="5867400"/>
            <a:ext cx="1817793" cy="872067"/>
          </a:xfrm>
          <a:prstGeom prst="rect">
            <a:avLst/>
          </a:prstGeom>
        </p:spPr>
      </p:pic>
      <p:pic>
        <p:nvPicPr>
          <p:cNvPr id="5" name="图片 4" descr="校标、校名-透空2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10351770" y="2901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8283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rcRect t="12678"/>
          <a:stretch>
            <a:fillRect/>
          </a:stretch>
        </p:blipFill>
        <p:spPr>
          <a:xfrm>
            <a:off x="635" y="0"/>
            <a:ext cx="12202160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-10795" y="-635"/>
            <a:ext cx="12213590" cy="6858000"/>
          </a:xfrm>
          <a:prstGeom prst="rect">
            <a:avLst/>
          </a:prstGeom>
          <a:solidFill>
            <a:schemeClr val="tx2">
              <a:lumMod val="25000"/>
              <a:lumOff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sp>
        <p:nvSpPr>
          <p:cNvPr id="9" name="单圆角矩形 8"/>
          <p:cNvSpPr/>
          <p:nvPr>
            <p:custDataLst>
              <p:tags r:id="rId4"/>
            </p:custDataLst>
          </p:nvPr>
        </p:nvSpPr>
        <p:spPr>
          <a:xfrm>
            <a:off x="0" y="2476500"/>
            <a:ext cx="12192000" cy="1908810"/>
          </a:xfrm>
          <a:prstGeom prst="round1Rect">
            <a:avLst>
              <a:gd name="adj" fmla="val 0"/>
            </a:avLst>
          </a:prstGeom>
          <a:solidFill>
            <a:srgbClr val="5F8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sp>
        <p:nvSpPr>
          <p:cNvPr id="5" name="单圆角矩形 4"/>
          <p:cNvSpPr/>
          <p:nvPr>
            <p:custDataLst>
              <p:tags r:id="rId5"/>
            </p:custDataLst>
          </p:nvPr>
        </p:nvSpPr>
        <p:spPr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51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pic>
        <p:nvPicPr>
          <p:cNvPr id="3" name="图片 2" descr="底图-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rcRect r="4676"/>
          <a:stretch>
            <a:fillRect/>
          </a:stretch>
        </p:blipFill>
        <p:spPr>
          <a:xfrm>
            <a:off x="356235" y="2873375"/>
            <a:ext cx="6939280" cy="1645920"/>
          </a:xfrm>
          <a:prstGeom prst="rect">
            <a:avLst/>
          </a:prstGeom>
        </p:spPr>
      </p:pic>
      <p:cxnSp>
        <p:nvCxnSpPr>
          <p:cNvPr id="7" name="直接连接符 6"/>
          <p:cNvCxnSpPr/>
          <p:nvPr>
            <p:custDataLst>
              <p:tags r:id="rId7"/>
            </p:custDataLst>
          </p:nvPr>
        </p:nvCxnSpPr>
        <p:spPr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17"/>
          <p:cNvSpPr txBox="1"/>
          <p:nvPr/>
        </p:nvSpPr>
        <p:spPr>
          <a:xfrm>
            <a:off x="1880870" y="2903856"/>
            <a:ext cx="3214688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函数和方法</a:t>
            </a:r>
          </a:p>
        </p:txBody>
      </p:sp>
      <p:sp>
        <p:nvSpPr>
          <p:cNvPr id="13" name="文本框 17"/>
          <p:cNvSpPr txBox="1"/>
          <p:nvPr>
            <p:custDataLst>
              <p:tags r:id="rId8"/>
            </p:custDataLst>
          </p:nvPr>
        </p:nvSpPr>
        <p:spPr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03</a:t>
            </a: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6"/>
          <a:srcRect l="17818" r="17818"/>
          <a:stretch>
            <a:fillRect/>
          </a:stretch>
        </p:blipFill>
        <p:spPr>
          <a:xfrm>
            <a:off x="7300848" y="1697924"/>
            <a:ext cx="3600000" cy="3600000"/>
          </a:xfrm>
          <a:prstGeom prst="rect">
            <a:avLst/>
          </a:prstGeom>
        </p:spPr>
      </p:pic>
      <p:pic>
        <p:nvPicPr>
          <p:cNvPr id="14" name="图片 13" descr="校标、校名-透空2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" name="图片 14" descr="底图-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 descr="未标题-2_画板 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4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3-1</a:t>
            </a: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基本内建函数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6" name="椭圆 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2EECC4DE-DC26-2B91-897A-035E689143D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-2748" b="59556"/>
          <a:stretch/>
        </p:blipFill>
        <p:spPr>
          <a:xfrm>
            <a:off x="967187" y="1548796"/>
            <a:ext cx="3080835" cy="385553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51A7383-D5E7-A341-1F9F-CE5DE6508A7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43531" b="27798"/>
          <a:stretch/>
        </p:blipFill>
        <p:spPr>
          <a:xfrm>
            <a:off x="4875273" y="2513125"/>
            <a:ext cx="2923673" cy="242877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AEA6CAC-DC40-E776-11A5-A2636BB7A6E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75716"/>
          <a:stretch/>
        </p:blipFill>
        <p:spPr>
          <a:xfrm>
            <a:off x="8421140" y="2626049"/>
            <a:ext cx="3291297" cy="231584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6"/>
          <p:cNvPicPr>
            <a:picLocks noChangeAspect="1"/>
          </p:cNvPicPr>
          <p:nvPr/>
        </p:nvPicPr>
        <p:blipFill>
          <a:blip r:embed="rId13"/>
          <a:srcRect t="9498" b="6285"/>
          <a:stretch>
            <a:fillRect/>
          </a:stretch>
        </p:blipFill>
        <p:spPr>
          <a:xfrm>
            <a:off x="-11430" y="0"/>
            <a:ext cx="12214225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-10795" y="-635"/>
            <a:ext cx="12213590" cy="6858635"/>
          </a:xfrm>
          <a:prstGeom prst="rect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sp>
        <p:nvSpPr>
          <p:cNvPr id="9" name="单圆角矩形 8"/>
          <p:cNvSpPr/>
          <p:nvPr>
            <p:custDataLst>
              <p:tags r:id="rId3"/>
            </p:custDataLst>
          </p:nvPr>
        </p:nvSpPr>
        <p:spPr>
          <a:xfrm>
            <a:off x="0" y="2476500"/>
            <a:ext cx="12192000" cy="1908810"/>
          </a:xfrm>
          <a:prstGeom prst="round1Rect">
            <a:avLst>
              <a:gd name="adj" fmla="val 0"/>
            </a:avLst>
          </a:prstGeom>
          <a:solidFill>
            <a:srgbClr val="5F8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sp>
        <p:nvSpPr>
          <p:cNvPr id="5" name="单圆角矩形 4"/>
          <p:cNvSpPr/>
          <p:nvPr>
            <p:custDataLst>
              <p:tags r:id="rId4"/>
            </p:custDataLst>
          </p:nvPr>
        </p:nvSpPr>
        <p:spPr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51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pic>
        <p:nvPicPr>
          <p:cNvPr id="3" name="图片 2" descr="底图-0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rcRect r="4676"/>
          <a:stretch>
            <a:fillRect/>
          </a:stretch>
        </p:blipFill>
        <p:spPr>
          <a:xfrm>
            <a:off x="356235" y="2873375"/>
            <a:ext cx="6939280" cy="1645920"/>
          </a:xfrm>
          <a:prstGeom prst="rect">
            <a:avLst/>
          </a:prstGeom>
        </p:spPr>
      </p:pic>
      <p:cxnSp>
        <p:nvCxnSpPr>
          <p:cNvPr id="7" name="直接连接符 6"/>
          <p:cNvCxnSpPr/>
          <p:nvPr>
            <p:custDataLst>
              <p:tags r:id="rId6"/>
            </p:custDataLst>
          </p:nvPr>
        </p:nvCxnSpPr>
        <p:spPr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17"/>
          <p:cNvSpPr txBox="1"/>
          <p:nvPr/>
        </p:nvSpPr>
        <p:spPr>
          <a:xfrm>
            <a:off x="1880870" y="2903231"/>
            <a:ext cx="3214688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输入和输出的处理</a:t>
            </a:r>
          </a:p>
        </p:txBody>
      </p:sp>
      <p:sp>
        <p:nvSpPr>
          <p:cNvPr id="13" name="文本框 17"/>
          <p:cNvSpPr txBox="1"/>
          <p:nvPr>
            <p:custDataLst>
              <p:tags r:id="rId7"/>
            </p:custDataLst>
          </p:nvPr>
        </p:nvSpPr>
        <p:spPr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01</a:t>
            </a:r>
          </a:p>
        </p:txBody>
      </p:sp>
      <p:pic>
        <p:nvPicPr>
          <p:cNvPr id="11" name="图片 10" descr="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/>
          <a:srcRect l="16441" r="16441"/>
          <a:stretch>
            <a:fillRect/>
          </a:stretch>
        </p:blipFill>
        <p:spPr>
          <a:xfrm>
            <a:off x="7295399" y="1627936"/>
            <a:ext cx="3600000" cy="3600000"/>
          </a:xfrm>
          <a:prstGeom prst="rect">
            <a:avLst/>
          </a:prstGeom>
        </p:spPr>
      </p:pic>
      <p:pic>
        <p:nvPicPr>
          <p:cNvPr id="14" name="图片 13" descr="校标、校名-透空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" name="图片 14" descr="底图-1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 descr="未标题-2_画板 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6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4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3-2</a:t>
            </a: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通用序列函数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2F38F8A-51CE-11CC-A0D1-47A2B1B789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303" y="1616710"/>
            <a:ext cx="11879394" cy="428717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6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4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3-2</a:t>
            </a: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通用序列函数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2F38F8A-51CE-11CC-A0D1-47A2B1B789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303" y="1616710"/>
            <a:ext cx="11879394" cy="428717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2AB30BE-FD10-08E5-C86B-1A082FE15E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476" y="2483628"/>
            <a:ext cx="12248179" cy="34202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5236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6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4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3-2</a:t>
            </a: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通用序列函数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2F38F8A-51CE-11CC-A0D1-47A2B1B789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303" y="1616710"/>
            <a:ext cx="11879394" cy="428717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2AB30BE-FD10-08E5-C86B-1A082FE15E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476" y="2483628"/>
            <a:ext cx="12248179" cy="34202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015E4BB-7630-79E0-FA5A-760D8DDDEC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05656" y="1151890"/>
            <a:ext cx="5865133" cy="53119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02866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4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3-3</a:t>
            </a: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5879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字符串、列表、元组、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range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对象方法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6" name="椭圆 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961AADCA-F27F-265F-17F4-22A90250B48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47598"/>
          <a:stretch/>
        </p:blipFill>
        <p:spPr>
          <a:xfrm>
            <a:off x="85476" y="1477158"/>
            <a:ext cx="12034038" cy="433114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4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3-3</a:t>
            </a: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5879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字符串、列表、元组、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range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对象方法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6" name="椭圆 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961AADCA-F27F-265F-17F4-22A90250B48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51776"/>
          <a:stretch/>
        </p:blipFill>
        <p:spPr>
          <a:xfrm>
            <a:off x="85476" y="1616710"/>
            <a:ext cx="12969110" cy="42956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1158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4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3-3</a:t>
            </a: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5879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字符串、列表、元组、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range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对象方法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6" name="椭圆 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75250ECB-CB7F-745A-049B-4E69D35DE9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14936" y="894510"/>
            <a:ext cx="8163083" cy="58552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78083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4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3-3</a:t>
            </a: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5879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字符串、列表、元组、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range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对象方法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6" name="椭圆 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534A1A0F-1D04-7BB7-ED14-76BD79CF21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84992" y="24796"/>
            <a:ext cx="7132336" cy="69104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0994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4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3-3</a:t>
            </a: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5879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字符串、列表、元组、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range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对象方法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6" name="椭圆 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25412101-DB06-2533-4325-445B44150A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4523" y="1803800"/>
            <a:ext cx="9527793" cy="41663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5095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4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3-4</a:t>
            </a: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字典、集合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6" name="椭圆 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E734B11C-C60F-1A56-8952-4435D71168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3702" y="1565910"/>
            <a:ext cx="9289098" cy="47038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4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3-4</a:t>
            </a: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字典、集合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6" name="椭圆 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0EF8DE1C-0039-E678-E8B5-2143482AAF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89302" y="1098223"/>
            <a:ext cx="7387995" cy="55920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5231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9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4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1-1</a:t>
            </a: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输入的处理</a:t>
            </a:r>
          </a:p>
        </p:txBody>
      </p:sp>
      <p:sp>
        <p:nvSpPr>
          <p:cNvPr id="2" name="矩形 1"/>
          <p:cNvSpPr/>
          <p:nvPr>
            <p:custDataLst>
              <p:tags r:id="rId6"/>
            </p:custDataLst>
          </p:nvPr>
        </p:nvSpPr>
        <p:spPr>
          <a:xfrm>
            <a:off x="0" y="3055716"/>
            <a:ext cx="12192000" cy="1365859"/>
          </a:xfrm>
          <a:prstGeom prst="rect">
            <a:avLst/>
          </a:prstGeom>
          <a:gradFill>
            <a:gsLst>
              <a:gs pos="0">
                <a:srgbClr val="515983"/>
              </a:gs>
              <a:gs pos="100000">
                <a:srgbClr val="515983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7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393AD567-EFC3-BF75-7AB5-ECF91A7397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9100" y="1158240"/>
            <a:ext cx="5178000" cy="28879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4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3-4</a:t>
            </a: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字典、集合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6" name="椭圆 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181AB98E-608D-C398-9A6C-063105329F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93506" y="1019810"/>
            <a:ext cx="6779588" cy="57879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23105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4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3-4</a:t>
            </a: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字典、集合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6" name="椭圆 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74EBDB0C-9183-D473-A53C-BC6C01A48C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8080" y="1888714"/>
            <a:ext cx="9843460" cy="37097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22540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4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3-5</a:t>
            </a: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综合应用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6" name="椭圆 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E7623F6D-1AA5-447D-8D55-1D99DE78C4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7025" y="1019810"/>
            <a:ext cx="7609639" cy="57589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73336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4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3-5</a:t>
            </a: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综合应用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6" name="椭圆 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E7623F6D-1AA5-447D-8D55-1D99DE78C4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7025" y="1019810"/>
            <a:ext cx="7609639" cy="57589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8172491-ACB8-3EFF-C6D1-EE42780AF42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61181" y="2506131"/>
            <a:ext cx="3726307" cy="39563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05887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4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3-6</a:t>
            </a: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拓展：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lambda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函数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6" name="椭圆 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F47FAF8E-06FA-229E-FDC3-F65FBA6C8E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5450" y="1226597"/>
            <a:ext cx="9866866" cy="51072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6208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4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3-6</a:t>
            </a: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拓展：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lambda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函数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6" name="椭圆 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F47FAF8E-06FA-229E-FDC3-F65FBA6C8E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0557" y="982784"/>
            <a:ext cx="9866866" cy="510726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D1E9607-D10E-1682-866F-0BBEC6C2AE2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9551" y="5197338"/>
            <a:ext cx="8460690" cy="1545703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314355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/>
          <a:srcRect t="16161"/>
          <a:stretch>
            <a:fillRect/>
          </a:stretch>
        </p:blipFill>
        <p:spPr>
          <a:xfrm>
            <a:off x="-63500" y="0"/>
            <a:ext cx="12255500" cy="6858635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3"/>
            </p:custDataLst>
          </p:nvPr>
        </p:nvSpPr>
        <p:spPr>
          <a:xfrm>
            <a:off x="-64135" y="0"/>
            <a:ext cx="12256135" cy="6858000"/>
          </a:xfrm>
          <a:prstGeom prst="rect">
            <a:avLst/>
          </a:prstGeom>
          <a:solidFill>
            <a:schemeClr val="tx2">
              <a:lumMod val="25000"/>
              <a:lumOff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sp>
        <p:nvSpPr>
          <p:cNvPr id="9" name="单圆角矩形 8"/>
          <p:cNvSpPr/>
          <p:nvPr>
            <p:custDataLst>
              <p:tags r:id="rId4"/>
            </p:custDataLst>
          </p:nvPr>
        </p:nvSpPr>
        <p:spPr>
          <a:xfrm>
            <a:off x="-53340" y="2476500"/>
            <a:ext cx="12245340" cy="1908810"/>
          </a:xfrm>
          <a:prstGeom prst="round1Rect">
            <a:avLst>
              <a:gd name="adj" fmla="val 0"/>
            </a:avLst>
          </a:prstGeom>
          <a:solidFill>
            <a:srgbClr val="51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sp>
        <p:nvSpPr>
          <p:cNvPr id="5" name="单圆角矩形 4"/>
          <p:cNvSpPr/>
          <p:nvPr>
            <p:custDataLst>
              <p:tags r:id="rId5"/>
            </p:custDataLst>
          </p:nvPr>
        </p:nvSpPr>
        <p:spPr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5F8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pic>
        <p:nvPicPr>
          <p:cNvPr id="2" name="图片 1" descr="底图-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/>
          <a:srcRect r="4676"/>
          <a:stretch>
            <a:fillRect/>
          </a:stretch>
        </p:blipFill>
        <p:spPr>
          <a:xfrm>
            <a:off x="356235" y="2873375"/>
            <a:ext cx="6939280" cy="1645920"/>
          </a:xfrm>
          <a:prstGeom prst="rect">
            <a:avLst/>
          </a:prstGeom>
        </p:spPr>
      </p:pic>
      <p:cxnSp>
        <p:nvCxnSpPr>
          <p:cNvPr id="8" name="直接连接符 7"/>
          <p:cNvCxnSpPr/>
          <p:nvPr>
            <p:custDataLst>
              <p:tags r:id="rId7"/>
            </p:custDataLst>
          </p:nvPr>
        </p:nvCxnSpPr>
        <p:spPr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17"/>
          <p:cNvSpPr txBox="1"/>
          <p:nvPr>
            <p:custDataLst>
              <p:tags r:id="rId8"/>
            </p:custDataLst>
          </p:nvPr>
        </p:nvSpPr>
        <p:spPr>
          <a:xfrm>
            <a:off x="1966754" y="2907030"/>
            <a:ext cx="3214688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Q&amp;A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11" name="文本框 17"/>
          <p:cNvSpPr txBox="1"/>
          <p:nvPr>
            <p:custDataLst>
              <p:tags r:id="rId9"/>
            </p:custDataLst>
          </p:nvPr>
        </p:nvSpPr>
        <p:spPr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04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5"/>
          <a:srcRect l="16624" r="16624"/>
          <a:stretch>
            <a:fillRect/>
          </a:stretch>
        </p:blipFill>
        <p:spPr>
          <a:xfrm>
            <a:off x="7295515" y="1697355"/>
            <a:ext cx="3600000" cy="3600000"/>
          </a:xfrm>
          <a:prstGeom prst="rect">
            <a:avLst/>
          </a:prstGeom>
        </p:spPr>
      </p:pic>
      <p:pic>
        <p:nvPicPr>
          <p:cNvPr id="4" name="图片 3" descr="校标、校名-透空2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" name="图片 14" descr="底图-1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 descr="未标题-2_画板 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3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04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熟练掌握列表解析</a:t>
            </a:r>
          </a:p>
        </p:txBody>
      </p:sp>
      <p:pic>
        <p:nvPicPr>
          <p:cNvPr id="69" name="图片 68" descr="建筑-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192529E-8290-2F3A-7B5D-7660093B02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4776" y="1524000"/>
            <a:ext cx="11348033" cy="147962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5DF05B9-298B-7B78-6889-DA7ADFD042A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77772"/>
          <a:stretch/>
        </p:blipFill>
        <p:spPr>
          <a:xfrm>
            <a:off x="1227704" y="3003626"/>
            <a:ext cx="9611212" cy="313760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3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04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熟练掌握列表解析</a:t>
            </a:r>
          </a:p>
        </p:txBody>
      </p:sp>
      <p:pic>
        <p:nvPicPr>
          <p:cNvPr id="69" name="图片 68" descr="建筑-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F5EC05B-16AF-100E-339C-DB90977B36D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4258" b="52430"/>
          <a:stretch/>
        </p:blipFill>
        <p:spPr>
          <a:xfrm>
            <a:off x="150841" y="1847770"/>
            <a:ext cx="12578504" cy="43065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31099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3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04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熟练掌握列表解析</a:t>
            </a:r>
          </a:p>
        </p:txBody>
      </p:sp>
      <p:pic>
        <p:nvPicPr>
          <p:cNvPr id="69" name="图片 68" descr="建筑-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38C5311-48D0-4F39-9A70-6B1C2EF199F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70194" b="3278"/>
          <a:stretch/>
        </p:blipFill>
        <p:spPr>
          <a:xfrm>
            <a:off x="1226506" y="2043430"/>
            <a:ext cx="9984098" cy="38900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7534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9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4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1-1</a:t>
            </a: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输入的处理</a:t>
            </a:r>
          </a:p>
        </p:txBody>
      </p:sp>
      <p:sp>
        <p:nvSpPr>
          <p:cNvPr id="2" name="矩形 1"/>
          <p:cNvSpPr/>
          <p:nvPr>
            <p:custDataLst>
              <p:tags r:id="rId6"/>
            </p:custDataLst>
          </p:nvPr>
        </p:nvSpPr>
        <p:spPr>
          <a:xfrm>
            <a:off x="0" y="3055716"/>
            <a:ext cx="12192000" cy="1365859"/>
          </a:xfrm>
          <a:prstGeom prst="rect">
            <a:avLst/>
          </a:prstGeom>
          <a:gradFill>
            <a:gsLst>
              <a:gs pos="0">
                <a:srgbClr val="515983"/>
              </a:gs>
              <a:gs pos="100000">
                <a:srgbClr val="515983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7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393AD567-EFC3-BF75-7AB5-ECF91A7397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9100" y="1158240"/>
            <a:ext cx="5178000" cy="288797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341F315-3702-90CD-1A0F-B79E0937D69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7043" y="2140964"/>
            <a:ext cx="10681347" cy="31953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603931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3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04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熟练掌握列表解析</a:t>
            </a:r>
          </a:p>
        </p:txBody>
      </p:sp>
      <p:pic>
        <p:nvPicPr>
          <p:cNvPr id="69" name="图片 68" descr="建筑-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EFE85FC-334C-6CB1-A2EA-7018F8D9D0C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224" t="5764" b="75398"/>
          <a:stretch/>
        </p:blipFill>
        <p:spPr>
          <a:xfrm>
            <a:off x="1530350" y="1151890"/>
            <a:ext cx="9036766" cy="258981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9C8794D-3A89-D6CA-9C3D-033FC5A4F79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64" t="24343" r="-464" b="52667"/>
          <a:stretch/>
        </p:blipFill>
        <p:spPr>
          <a:xfrm>
            <a:off x="994067" y="3741707"/>
            <a:ext cx="9454566" cy="30676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1833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3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04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熟练掌握列表解析</a:t>
            </a:r>
          </a:p>
        </p:txBody>
      </p:sp>
      <p:pic>
        <p:nvPicPr>
          <p:cNvPr id="69" name="图片 68" descr="建筑-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6299DBB-6D5E-A24B-F727-3928FB02F7F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-626" t="46981" r="626" b="6150"/>
          <a:stretch/>
        </p:blipFill>
        <p:spPr>
          <a:xfrm>
            <a:off x="1447800" y="1151890"/>
            <a:ext cx="8427229" cy="53919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365129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3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04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程序简洁性</a:t>
            </a:r>
          </a:p>
        </p:txBody>
      </p:sp>
      <p:pic>
        <p:nvPicPr>
          <p:cNvPr id="69" name="图片 68" descr="建筑-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0FDBE73-4A2F-0306-BD75-EE7EC0ADA3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35682" y="927100"/>
            <a:ext cx="5473846" cy="60461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65392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3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04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程序简洁性</a:t>
            </a:r>
          </a:p>
        </p:txBody>
      </p:sp>
      <p:pic>
        <p:nvPicPr>
          <p:cNvPr id="69" name="图片 68" descr="建筑-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0FDBE73-4A2F-0306-BD75-EE7EC0ADA3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35682" y="927100"/>
            <a:ext cx="5473846" cy="60461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80F584E-C559-B103-FAAA-EA7E104E80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8527" y="1951241"/>
            <a:ext cx="9605645" cy="39978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28819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3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04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程序简洁性</a:t>
            </a:r>
          </a:p>
        </p:txBody>
      </p:sp>
      <p:pic>
        <p:nvPicPr>
          <p:cNvPr id="15" name="图片 14" descr="建筑-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D3357CA-A864-2800-164E-D5ACAB7675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7800" y="1144955"/>
            <a:ext cx="9145761" cy="53955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3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04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程序简洁性</a:t>
            </a:r>
          </a:p>
        </p:txBody>
      </p:sp>
      <p:pic>
        <p:nvPicPr>
          <p:cNvPr id="15" name="图片 14" descr="建筑-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D3357CA-A864-2800-164E-D5ACAB7675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7800" y="1144955"/>
            <a:ext cx="9145761" cy="539554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05E76CF-089B-20B8-5C0F-F21BA3B56F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80523" y="2240305"/>
            <a:ext cx="8100515" cy="32048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54893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3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04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程序简洁性</a:t>
            </a:r>
          </a:p>
        </p:txBody>
      </p:sp>
      <p:pic>
        <p:nvPicPr>
          <p:cNvPr id="15" name="图片 14" descr="建筑-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7220AAD-0B80-EF90-789B-2414E9D891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7800" y="955448"/>
            <a:ext cx="9004730" cy="5794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37840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3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04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程序简洁性</a:t>
            </a:r>
          </a:p>
        </p:txBody>
      </p:sp>
      <p:pic>
        <p:nvPicPr>
          <p:cNvPr id="15" name="图片 14" descr="建筑-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7220AAD-0B80-EF90-789B-2414E9D891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7800" y="955448"/>
            <a:ext cx="9004730" cy="57943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AA81D3F-08C3-023B-49D9-F3302E8E22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22700" y="1590683"/>
            <a:ext cx="7397300" cy="45238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43648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3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04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程序简洁性</a:t>
            </a:r>
          </a:p>
        </p:txBody>
      </p:sp>
      <p:pic>
        <p:nvPicPr>
          <p:cNvPr id="15" name="图片 14" descr="建筑-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7220AAD-0B80-EF90-789B-2414E9D891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7800" y="955448"/>
            <a:ext cx="9004730" cy="5794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46235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3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04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程序简洁性</a:t>
            </a:r>
          </a:p>
        </p:txBody>
      </p:sp>
      <p:pic>
        <p:nvPicPr>
          <p:cNvPr id="15" name="图片 14" descr="建筑-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7220AAD-0B80-EF90-789B-2414E9D891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7800" y="955448"/>
            <a:ext cx="9004730" cy="57943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F112EF5-686D-254C-3D46-448719A8AB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2574" y="1223010"/>
            <a:ext cx="8741452" cy="53602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9594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17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4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1-2</a:t>
            </a: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输入的处理进阶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6" name="椭圆 5"/>
            <p:cNvSpPr/>
            <p:nvPr>
              <p:custDataLst>
                <p:tags r:id="rId15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15" name="矩形 14" hidden="1"/>
          <p:cNvSpPr/>
          <p:nvPr>
            <p:custDataLst>
              <p:tags r:id="rId6"/>
            </p:custDataLst>
          </p:nvPr>
        </p:nvSpPr>
        <p:spPr>
          <a:xfrm>
            <a:off x="1636395" y="1101725"/>
            <a:ext cx="1549412" cy="4064033"/>
          </a:xfrm>
          <a:prstGeom prst="rect">
            <a:avLst/>
          </a:prstGeom>
          <a:solidFill>
            <a:schemeClr val="accent1">
              <a:alpha val="1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 hidden="1"/>
          <p:cNvCxnSpPr/>
          <p:nvPr>
            <p:custDataLst>
              <p:tags r:id="rId7"/>
            </p:custDataLst>
          </p:nvPr>
        </p:nvCxnSpPr>
        <p:spPr>
          <a:xfrm>
            <a:off x="835025" y="790575"/>
            <a:ext cx="518604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 hidden="1"/>
          <p:cNvGrpSpPr/>
          <p:nvPr>
            <p:custDataLst>
              <p:tags r:id="rId8"/>
            </p:custDataLst>
          </p:nvPr>
        </p:nvGrpSpPr>
        <p:grpSpPr>
          <a:xfrm>
            <a:off x="835025" y="790575"/>
            <a:ext cx="2108835" cy="1803600"/>
            <a:chOff x="835025" y="790575"/>
            <a:chExt cx="2108835" cy="1804670"/>
          </a:xfrm>
        </p:grpSpPr>
        <p:sp>
          <p:nvSpPr>
            <p:cNvPr id="20" name="文本框 19"/>
            <p:cNvSpPr txBox="1"/>
            <p:nvPr>
              <p:custDataLst>
                <p:tags r:id="rId10"/>
              </p:custDataLst>
            </p:nvPr>
          </p:nvSpPr>
          <p:spPr>
            <a:xfrm>
              <a:off x="835025" y="1341120"/>
              <a:ext cx="2108835" cy="70675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ctr" fontAlgn="ctr"/>
              <a:r>
                <a:rPr lang="en-US" altLang="zh-CN" sz="36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1.2</a:t>
              </a:r>
              <a:r>
                <a:rPr lang="zh-CN" altLang="en-US" sz="36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倍</a:t>
              </a:r>
            </a:p>
          </p:txBody>
        </p:sp>
        <p:sp>
          <p:nvSpPr>
            <p:cNvPr id="26" name="等腰三角形 25"/>
            <p:cNvSpPr/>
            <p:nvPr>
              <p:custDataLst>
                <p:tags r:id="rId11"/>
              </p:custDataLst>
            </p:nvPr>
          </p:nvSpPr>
          <p:spPr>
            <a:xfrm>
              <a:off x="1773555" y="996950"/>
              <a:ext cx="231140" cy="23114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>
              <p:custDataLst>
                <p:tags r:id="rId12"/>
              </p:custDataLst>
            </p:nvPr>
          </p:nvSpPr>
          <p:spPr>
            <a:xfrm flipV="1">
              <a:off x="1773555" y="2160905"/>
              <a:ext cx="231140" cy="23114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>
              <p:custDataLst>
                <p:tags r:id="rId13"/>
              </p:custDataLst>
            </p:nvPr>
          </p:nvSpPr>
          <p:spPr>
            <a:xfrm>
              <a:off x="1345565" y="790575"/>
              <a:ext cx="1087755" cy="203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/>
            <p:cNvCxnSpPr/>
            <p:nvPr>
              <p:custDataLst>
                <p:tags r:id="rId14"/>
              </p:custDataLst>
            </p:nvPr>
          </p:nvCxnSpPr>
          <p:spPr>
            <a:xfrm>
              <a:off x="1444625" y="2595245"/>
              <a:ext cx="8890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直接连接符 22" hidden="1"/>
          <p:cNvCxnSpPr/>
          <p:nvPr>
            <p:custDataLst>
              <p:tags r:id="rId9"/>
            </p:custDataLst>
          </p:nvPr>
        </p:nvCxnSpPr>
        <p:spPr>
          <a:xfrm>
            <a:off x="6021070" y="777875"/>
            <a:ext cx="0" cy="12700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6BD5783C-5A95-37FC-49BA-519037AB32C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91408" y="1616710"/>
            <a:ext cx="11430368" cy="8792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3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04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程序简洁性</a:t>
            </a:r>
          </a:p>
        </p:txBody>
      </p:sp>
      <p:pic>
        <p:nvPicPr>
          <p:cNvPr id="15" name="图片 14" descr="建筑-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65C5028-F891-B34A-967D-9C0E2AA838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8349" y="1040130"/>
            <a:ext cx="9431674" cy="55607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52339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1D8F246D-BBAD-F674-3451-5FA0DABD6F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8349" y="1040130"/>
            <a:ext cx="9431674" cy="5560770"/>
          </a:xfrm>
          <a:prstGeom prst="rect">
            <a:avLst/>
          </a:prstGeom>
        </p:spPr>
      </p:pic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3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04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程序简洁性</a:t>
            </a:r>
          </a:p>
        </p:txBody>
      </p:sp>
      <p:pic>
        <p:nvPicPr>
          <p:cNvPr id="15" name="图片 14" descr="建筑-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BC27AC4-7B65-D5E2-1B86-57C7CEB3C8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6305" y="1078759"/>
            <a:ext cx="5570089" cy="55221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67630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3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04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程序简洁性</a:t>
            </a:r>
          </a:p>
        </p:txBody>
      </p:sp>
      <p:pic>
        <p:nvPicPr>
          <p:cNvPr id="15" name="图片 14" descr="建筑-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4B9359D-F305-14AE-3398-EC221B1E5C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23416" y="978437"/>
            <a:ext cx="7735385" cy="59606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507386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3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04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程序简洁性</a:t>
            </a:r>
          </a:p>
        </p:txBody>
      </p:sp>
      <p:pic>
        <p:nvPicPr>
          <p:cNvPr id="15" name="图片 14" descr="建筑-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8DC79D2-1061-2CDC-29F4-A41BFBCCC0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23416" y="978437"/>
            <a:ext cx="7735385" cy="596068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848F3B1-970B-989B-7319-29CB3D57B8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09384" y="978437"/>
            <a:ext cx="4688236" cy="57626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502509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3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04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程序简洁性</a:t>
            </a:r>
          </a:p>
        </p:txBody>
      </p:sp>
      <p:pic>
        <p:nvPicPr>
          <p:cNvPr id="15" name="图片 14" descr="建筑-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1E612FE-A352-947D-D3FA-18E10B94FE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2944" y="1359853"/>
            <a:ext cx="10033516" cy="46103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993623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3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04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程序简洁性</a:t>
            </a:r>
          </a:p>
        </p:txBody>
      </p:sp>
      <p:pic>
        <p:nvPicPr>
          <p:cNvPr id="15" name="图片 14" descr="建筑-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1A3EB24-4B88-BCC8-EE79-01C2F5633BE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8080" y="1460094"/>
            <a:ext cx="10033516" cy="461033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FFCFAEB-AD59-2FF8-C725-3A458DBD2A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9012" y="1349738"/>
            <a:ext cx="5931205" cy="528347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619F36C-8B58-C106-64D3-9B4ABB11E5B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41628" y="5829376"/>
            <a:ext cx="3253614" cy="80383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076532C-09D7-8723-AC42-6C5D64FC81A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27052" y="3097669"/>
            <a:ext cx="7343899" cy="17175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18034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3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04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程序简洁性</a:t>
            </a:r>
          </a:p>
        </p:txBody>
      </p:sp>
      <p:pic>
        <p:nvPicPr>
          <p:cNvPr id="15" name="图片 14" descr="建筑-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4D6CB91-31D4-A1B0-87D0-8DB92983CF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94133" y="1151890"/>
            <a:ext cx="7254434" cy="56152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85442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3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04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程序简洁性</a:t>
            </a:r>
          </a:p>
        </p:txBody>
      </p:sp>
      <p:pic>
        <p:nvPicPr>
          <p:cNvPr id="15" name="图片 14" descr="建筑-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EB4F74B-FAB0-E49E-AE40-744A55CE77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19020" y="909290"/>
            <a:ext cx="7842428" cy="607043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6F033DB-2EF2-CDE5-5195-ECC8849EA66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2370" y="980204"/>
            <a:ext cx="8205236" cy="57695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14926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3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04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程序简洁性</a:t>
            </a:r>
          </a:p>
        </p:txBody>
      </p:sp>
      <p:pic>
        <p:nvPicPr>
          <p:cNvPr id="15" name="图片 14" descr="建筑-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418B56D-C9D8-EAB4-8B76-2524FFA722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77889" y="993795"/>
            <a:ext cx="8436221" cy="5695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61480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0D451485-B26A-9AE4-B165-F00CF5625D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0350" y="998220"/>
            <a:ext cx="8122264" cy="5483407"/>
          </a:xfrm>
          <a:prstGeom prst="rect">
            <a:avLst/>
          </a:prstGeom>
        </p:spPr>
      </p:pic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3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04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程序简洁性</a:t>
            </a:r>
          </a:p>
        </p:txBody>
      </p:sp>
      <p:pic>
        <p:nvPicPr>
          <p:cNvPr id="15" name="图片 14" descr="建筑-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2B05E3B-57BA-B0AB-9E6E-6C2B2DD3BA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89852" y="1184908"/>
            <a:ext cx="5144196" cy="51750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352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17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4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1-2</a:t>
            </a: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输入的处理进阶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6" name="椭圆 5"/>
            <p:cNvSpPr/>
            <p:nvPr>
              <p:custDataLst>
                <p:tags r:id="rId15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15" name="矩形 14" hidden="1"/>
          <p:cNvSpPr/>
          <p:nvPr>
            <p:custDataLst>
              <p:tags r:id="rId6"/>
            </p:custDataLst>
          </p:nvPr>
        </p:nvSpPr>
        <p:spPr>
          <a:xfrm>
            <a:off x="1636395" y="1101725"/>
            <a:ext cx="1549412" cy="4064033"/>
          </a:xfrm>
          <a:prstGeom prst="rect">
            <a:avLst/>
          </a:prstGeom>
          <a:solidFill>
            <a:schemeClr val="accent1">
              <a:alpha val="1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 hidden="1"/>
          <p:cNvCxnSpPr/>
          <p:nvPr>
            <p:custDataLst>
              <p:tags r:id="rId7"/>
            </p:custDataLst>
          </p:nvPr>
        </p:nvCxnSpPr>
        <p:spPr>
          <a:xfrm>
            <a:off x="835025" y="790575"/>
            <a:ext cx="518604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 hidden="1"/>
          <p:cNvGrpSpPr/>
          <p:nvPr>
            <p:custDataLst>
              <p:tags r:id="rId8"/>
            </p:custDataLst>
          </p:nvPr>
        </p:nvGrpSpPr>
        <p:grpSpPr>
          <a:xfrm>
            <a:off x="835025" y="790575"/>
            <a:ext cx="2108835" cy="1803600"/>
            <a:chOff x="835025" y="790575"/>
            <a:chExt cx="2108835" cy="1804670"/>
          </a:xfrm>
        </p:grpSpPr>
        <p:sp>
          <p:nvSpPr>
            <p:cNvPr id="20" name="文本框 19"/>
            <p:cNvSpPr txBox="1"/>
            <p:nvPr>
              <p:custDataLst>
                <p:tags r:id="rId10"/>
              </p:custDataLst>
            </p:nvPr>
          </p:nvSpPr>
          <p:spPr>
            <a:xfrm>
              <a:off x="835025" y="1341120"/>
              <a:ext cx="2108835" cy="70675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ctr" fontAlgn="ctr"/>
              <a:r>
                <a:rPr lang="en-US" altLang="zh-CN" sz="36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1.2</a:t>
              </a:r>
              <a:r>
                <a:rPr lang="zh-CN" altLang="en-US" sz="36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倍</a:t>
              </a:r>
            </a:p>
          </p:txBody>
        </p:sp>
        <p:sp>
          <p:nvSpPr>
            <p:cNvPr id="26" name="等腰三角形 25"/>
            <p:cNvSpPr/>
            <p:nvPr>
              <p:custDataLst>
                <p:tags r:id="rId11"/>
              </p:custDataLst>
            </p:nvPr>
          </p:nvSpPr>
          <p:spPr>
            <a:xfrm>
              <a:off x="1773555" y="996950"/>
              <a:ext cx="231140" cy="23114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>
              <p:custDataLst>
                <p:tags r:id="rId12"/>
              </p:custDataLst>
            </p:nvPr>
          </p:nvSpPr>
          <p:spPr>
            <a:xfrm flipV="1">
              <a:off x="1773555" y="2160905"/>
              <a:ext cx="231140" cy="23114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>
              <p:custDataLst>
                <p:tags r:id="rId13"/>
              </p:custDataLst>
            </p:nvPr>
          </p:nvSpPr>
          <p:spPr>
            <a:xfrm>
              <a:off x="1345565" y="790575"/>
              <a:ext cx="1087755" cy="203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/>
            <p:cNvCxnSpPr/>
            <p:nvPr>
              <p:custDataLst>
                <p:tags r:id="rId14"/>
              </p:custDataLst>
            </p:nvPr>
          </p:nvCxnSpPr>
          <p:spPr>
            <a:xfrm>
              <a:off x="1444625" y="2595245"/>
              <a:ext cx="8890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直接连接符 22" hidden="1"/>
          <p:cNvCxnSpPr/>
          <p:nvPr>
            <p:custDataLst>
              <p:tags r:id="rId9"/>
            </p:custDataLst>
          </p:nvPr>
        </p:nvCxnSpPr>
        <p:spPr>
          <a:xfrm>
            <a:off x="6021070" y="777875"/>
            <a:ext cx="0" cy="12700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6BD5783C-5A95-37FC-49BA-519037AB32C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91408" y="1616710"/>
            <a:ext cx="11430368" cy="8792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1914E92-9593-1050-0A27-EFB9ECB67BC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1408" y="2056340"/>
            <a:ext cx="4364407" cy="29050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88905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3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04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程序简洁性</a:t>
            </a:r>
          </a:p>
        </p:txBody>
      </p:sp>
      <p:pic>
        <p:nvPicPr>
          <p:cNvPr id="15" name="图片 14" descr="建筑-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8D8E471-88B4-4047-65CF-5C0EDA93F9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242" y="1301500"/>
            <a:ext cx="10033516" cy="4870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10574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AE6BB6B3-E6DA-16A7-B1E3-BA7113A7D0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944" y="1489269"/>
            <a:ext cx="10033516" cy="4870700"/>
          </a:xfrm>
          <a:prstGeom prst="rect">
            <a:avLst/>
          </a:prstGeom>
        </p:spPr>
      </p:pic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3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04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程序简洁性</a:t>
            </a:r>
          </a:p>
        </p:txBody>
      </p:sp>
      <p:pic>
        <p:nvPicPr>
          <p:cNvPr id="15" name="图片 14" descr="建筑-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D3EFB00-8F25-F0C4-F421-F133CC248B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68280" y="1151890"/>
            <a:ext cx="6648792" cy="54993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19040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3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04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程序简洁性</a:t>
            </a:r>
          </a:p>
        </p:txBody>
      </p:sp>
      <p:pic>
        <p:nvPicPr>
          <p:cNvPr id="15" name="图片 14" descr="建筑-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AF901E-99E6-2DD1-CEA3-F0CAA227EF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242" y="1765214"/>
            <a:ext cx="10033516" cy="33275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806014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3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04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程序简洁性</a:t>
            </a:r>
          </a:p>
        </p:txBody>
      </p:sp>
      <p:pic>
        <p:nvPicPr>
          <p:cNvPr id="15" name="图片 14" descr="建筑-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7855C56-F493-E80B-1C19-14594909C61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242" y="1765214"/>
            <a:ext cx="10033516" cy="332757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D24DB99-9103-440E-3F39-1A01E2240D6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93555" y="1151890"/>
            <a:ext cx="4855589" cy="55839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178973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3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04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程序简洁性</a:t>
            </a:r>
          </a:p>
        </p:txBody>
      </p:sp>
      <p:pic>
        <p:nvPicPr>
          <p:cNvPr id="15" name="图片 14" descr="建筑-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EBB7E87-030A-1741-287C-250E3DD646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4417" y="1019810"/>
            <a:ext cx="8494463" cy="59701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40863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3CE5BF3B-CD92-D1C6-50A7-9A0A3CAAFF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7324" y="1160288"/>
            <a:ext cx="7655035" cy="5380212"/>
          </a:xfrm>
          <a:prstGeom prst="rect">
            <a:avLst/>
          </a:prstGeom>
        </p:spPr>
      </p:pic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3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04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程序简洁性</a:t>
            </a:r>
          </a:p>
        </p:txBody>
      </p:sp>
      <p:pic>
        <p:nvPicPr>
          <p:cNvPr id="15" name="图片 14" descr="建筑-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0200A07-6A91-84A2-50AF-DD02BFBCE2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78275" y="998220"/>
            <a:ext cx="4540483" cy="57343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41316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3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04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程序简洁性</a:t>
            </a:r>
          </a:p>
        </p:txBody>
      </p:sp>
      <p:pic>
        <p:nvPicPr>
          <p:cNvPr id="15" name="图片 14" descr="建筑-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B8784A8-64AE-E63F-7C12-18E8056834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49613" y="1151890"/>
            <a:ext cx="8143473" cy="56888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91589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507ABCC8-1B83-1BE0-C782-1A6FF74C24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44441" y="1442843"/>
            <a:ext cx="7297176" cy="5097657"/>
          </a:xfrm>
          <a:prstGeom prst="rect">
            <a:avLst/>
          </a:prstGeom>
        </p:spPr>
      </p:pic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3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04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程序简洁性</a:t>
            </a:r>
          </a:p>
        </p:txBody>
      </p:sp>
      <p:pic>
        <p:nvPicPr>
          <p:cNvPr id="15" name="图片 14" descr="建筑-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8D4B737-1114-7800-6C71-B05FF6761B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59257" y="1151890"/>
            <a:ext cx="4822026" cy="54852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02368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3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04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if __name__ == "__main__":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pic>
        <p:nvPicPr>
          <p:cNvPr id="15" name="图片 14" descr="建筑-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8A8FB4B-80F7-A49E-6B92-4944658891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83373" y="1388271"/>
            <a:ext cx="8308377" cy="47529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63370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3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04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if __name__ == "__main__":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pic>
        <p:nvPicPr>
          <p:cNvPr id="15" name="图片 14" descr="建筑-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8A8FB4B-80F7-A49E-6B92-4944658891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83373" y="1388271"/>
            <a:ext cx="8308377" cy="475295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55A33FE-6BBF-2F85-8474-A460A7879A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83373" y="1388271"/>
            <a:ext cx="8521303" cy="46459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9404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17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4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1-2</a:t>
            </a: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输入的处理进阶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6" name="椭圆 5"/>
            <p:cNvSpPr/>
            <p:nvPr>
              <p:custDataLst>
                <p:tags r:id="rId15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15" name="矩形 14" hidden="1"/>
          <p:cNvSpPr/>
          <p:nvPr>
            <p:custDataLst>
              <p:tags r:id="rId6"/>
            </p:custDataLst>
          </p:nvPr>
        </p:nvSpPr>
        <p:spPr>
          <a:xfrm>
            <a:off x="1636395" y="1101725"/>
            <a:ext cx="1549412" cy="4064033"/>
          </a:xfrm>
          <a:prstGeom prst="rect">
            <a:avLst/>
          </a:prstGeom>
          <a:solidFill>
            <a:schemeClr val="accent1">
              <a:alpha val="1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 hidden="1"/>
          <p:cNvCxnSpPr/>
          <p:nvPr>
            <p:custDataLst>
              <p:tags r:id="rId7"/>
            </p:custDataLst>
          </p:nvPr>
        </p:nvCxnSpPr>
        <p:spPr>
          <a:xfrm>
            <a:off x="835025" y="790575"/>
            <a:ext cx="518604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 hidden="1"/>
          <p:cNvGrpSpPr/>
          <p:nvPr>
            <p:custDataLst>
              <p:tags r:id="rId8"/>
            </p:custDataLst>
          </p:nvPr>
        </p:nvGrpSpPr>
        <p:grpSpPr>
          <a:xfrm>
            <a:off x="835025" y="790575"/>
            <a:ext cx="2108835" cy="1803600"/>
            <a:chOff x="835025" y="790575"/>
            <a:chExt cx="2108835" cy="1804670"/>
          </a:xfrm>
        </p:grpSpPr>
        <p:sp>
          <p:nvSpPr>
            <p:cNvPr id="20" name="文本框 19"/>
            <p:cNvSpPr txBox="1"/>
            <p:nvPr>
              <p:custDataLst>
                <p:tags r:id="rId10"/>
              </p:custDataLst>
            </p:nvPr>
          </p:nvSpPr>
          <p:spPr>
            <a:xfrm>
              <a:off x="835025" y="1341120"/>
              <a:ext cx="2108835" cy="70675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ctr" fontAlgn="ctr"/>
              <a:r>
                <a:rPr lang="en-US" altLang="zh-CN" sz="36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1.2</a:t>
              </a:r>
              <a:r>
                <a:rPr lang="zh-CN" altLang="en-US" sz="36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倍</a:t>
              </a:r>
            </a:p>
          </p:txBody>
        </p:sp>
        <p:sp>
          <p:nvSpPr>
            <p:cNvPr id="26" name="等腰三角形 25"/>
            <p:cNvSpPr/>
            <p:nvPr>
              <p:custDataLst>
                <p:tags r:id="rId11"/>
              </p:custDataLst>
            </p:nvPr>
          </p:nvSpPr>
          <p:spPr>
            <a:xfrm>
              <a:off x="1773555" y="996950"/>
              <a:ext cx="231140" cy="23114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>
              <p:custDataLst>
                <p:tags r:id="rId12"/>
              </p:custDataLst>
            </p:nvPr>
          </p:nvSpPr>
          <p:spPr>
            <a:xfrm flipV="1">
              <a:off x="1773555" y="2160905"/>
              <a:ext cx="231140" cy="23114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>
              <p:custDataLst>
                <p:tags r:id="rId13"/>
              </p:custDataLst>
            </p:nvPr>
          </p:nvSpPr>
          <p:spPr>
            <a:xfrm>
              <a:off x="1345565" y="790575"/>
              <a:ext cx="1087755" cy="203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/>
            <p:cNvCxnSpPr/>
            <p:nvPr>
              <p:custDataLst>
                <p:tags r:id="rId14"/>
              </p:custDataLst>
            </p:nvPr>
          </p:nvCxnSpPr>
          <p:spPr>
            <a:xfrm>
              <a:off x="1444625" y="2595245"/>
              <a:ext cx="8890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直接连接符 22" hidden="1"/>
          <p:cNvCxnSpPr/>
          <p:nvPr>
            <p:custDataLst>
              <p:tags r:id="rId9"/>
            </p:custDataLst>
          </p:nvPr>
        </p:nvCxnSpPr>
        <p:spPr>
          <a:xfrm>
            <a:off x="6021070" y="777875"/>
            <a:ext cx="0" cy="12700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6BD5783C-5A95-37FC-49BA-519037AB32C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91408" y="1616710"/>
            <a:ext cx="11430368" cy="8792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1914E92-9593-1050-0A27-EFB9ECB67BC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1409" y="2056340"/>
            <a:ext cx="3463998" cy="230569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386E291-2156-A84F-6F30-7705FD1244E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1407" y="2476166"/>
            <a:ext cx="7881225" cy="18858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67260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李佳昊-仙林-飞艇航拍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" y="9525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2635" cy="6867525"/>
          </a:xfrm>
          <a:prstGeom prst="rect">
            <a:avLst/>
          </a:prstGeom>
          <a:gradFill>
            <a:gsLst>
              <a:gs pos="89000">
                <a:srgbClr val="BDCBDE">
                  <a:alpha val="36000"/>
                </a:srgbClr>
              </a:gs>
              <a:gs pos="0">
                <a:srgbClr val="5F85C3">
                  <a:alpha val="100000"/>
                </a:srgbClr>
              </a:gs>
              <a:gs pos="100000">
                <a:schemeClr val="bg1">
                  <a:alpha val="0"/>
                </a:schemeClr>
              </a:gs>
            </a:gsLst>
            <a:lin ang="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560705" y="3035618"/>
            <a:ext cx="6483985" cy="11988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谢谢！</a:t>
            </a:r>
            <a:endParaRPr lang="en-US" altLang="zh-CN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560705" y="4491990"/>
            <a:ext cx="3617595" cy="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560705" y="4885545"/>
            <a:ext cx="3334385" cy="47654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日期：</a:t>
            </a:r>
            <a:r>
              <a:rPr lang="en-US" altLang="zh-CN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2024</a:t>
            </a:r>
            <a:r>
              <a:rPr lang="zh-CN" altLang="en-US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年</a:t>
            </a:r>
            <a:r>
              <a:rPr lang="en-US" altLang="zh-CN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4</a:t>
            </a:r>
            <a:r>
              <a:rPr lang="zh-CN" altLang="en-US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月</a:t>
            </a:r>
            <a:r>
              <a:rPr lang="en-US" altLang="zh-CN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21</a:t>
            </a:r>
            <a:r>
              <a:rPr lang="zh-CN" altLang="en-US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日</a:t>
            </a: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0" y="-11430"/>
            <a:ext cx="12191365" cy="775970"/>
          </a:xfrm>
          <a:prstGeom prst="rect">
            <a:avLst/>
          </a:prstGeom>
          <a:gradFill>
            <a:gsLst>
              <a:gs pos="53000">
                <a:srgbClr val="9AA1BB">
                  <a:alpha val="0"/>
                </a:srgbClr>
              </a:gs>
              <a:gs pos="0">
                <a:srgbClr val="515983"/>
              </a:gs>
              <a:gs pos="100000">
                <a:schemeClr val="tx2">
                  <a:lumMod val="10000"/>
                  <a:lumOff val="9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pic>
        <p:nvPicPr>
          <p:cNvPr id="6" name="图片 5" descr="校标、校名-透空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86080" y="186055"/>
            <a:ext cx="1260000" cy="40370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4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1-3</a:t>
            </a: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输出的处理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6" name="椭圆 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C0F969FC-3842-D443-B19C-324D898FC5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8080" y="1524000"/>
            <a:ext cx="5758529" cy="311599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TU2ZDc0ZjNmMzdmMDBlNmUzZGQ5ODRkNDBiMjE1YzkifQ=="/>
  <p:tag name="KSO_WPP_MARK_KEY" val="3af471a3-1903-4892-9bf8-0083f46c5faa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4535.433070866142,&quot;width&quot;:4634.511811023622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8"/>
  <p:tag name="KSO_WM_UNIT_FILL_TYPE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9"/>
  <p:tag name="KSO_WM_UNIT_FILL_TYPE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5669.291338582677,&quot;width&quot;:5669.291338582677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854,&quot;width&quot;:19200}"/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29848_1*i*9"/>
  <p:tag name="KSO_WM_TEMPLATE_CATEGORY" val="diagram"/>
  <p:tag name="KSO_WM_TEMPLATE_INDEX" val="20229848"/>
  <p:tag name="KSO_WM_UNIT_LAYERLEVEL" val="1"/>
  <p:tag name="KSO_WM_TAG_VERSION" val="1.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29848_1*i*9"/>
  <p:tag name="KSO_WM_TEMPLATE_CATEGORY" val="diagram"/>
  <p:tag name="KSO_WM_TEMPLATE_INDEX" val="20229848"/>
  <p:tag name="KSO_WM_UNIT_LAYERLEVEL" val="1"/>
  <p:tag name="KSO_WM_TAG_VERSION" val="1.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EMPHASIZE_BODY" val="0"/>
  <p:tag name="KSO_WM_UNIT_CHART_COMPONENT_FLAG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ARISON_LINE_HORIZONTAL" val="0"/>
  <p:tag name="KSO_WM_UNIT_CHART_COMPONENT_FLAG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ARISON_MODE" val="0"/>
  <p:tag name="KSO_WM_UNIT_CHART_COMPARISON_MIN_SIZE" val="73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ARISON_LINE_VERTICAL" val="1"/>
  <p:tag name="KSO_WM_UNIT_CHART_COMPONENT_FLAG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  <p:tag name="KSO_WM_UNIT_TYPE" val="f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EMPHASIZE_BODY" val="0"/>
  <p:tag name="KSO_WM_UNIT_CHART_COMPONENT_FLAG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4535.433070866142,&quot;width&quot;:4634.511811023622}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ARISON_LINE_HORIZONTAL" val="0"/>
  <p:tag name="KSO_WM_UNIT_CHART_COMPONENT_FLAG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ARISON_MODE" val="0"/>
  <p:tag name="KSO_WM_UNIT_CHART_COMPARISON_MIN_SIZE" val="73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ARISON_LINE_VERTICAL" val="1"/>
  <p:tag name="KSO_WM_UNIT_CHART_COMPONENT_FLAG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  <p:tag name="KSO_WM_UNIT_TYPE" val="f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EMPHASIZE_BODY" val="0"/>
  <p:tag name="KSO_WM_UNIT_CHART_COMPONENT_FLAG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ARISON_LINE_HORIZONTAL" val="0"/>
  <p:tag name="KSO_WM_UNIT_CHART_COMPONENT_FLAG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ARISON_MODE" val="0"/>
  <p:tag name="KSO_WM_UNIT_CHART_COMPARISON_MIN_SIZE" val="73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ARISON_LINE_VERTICAL" val="1"/>
  <p:tag name="KSO_WM_UNIT_CHART_COMPONENT_FLAG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  <p:tag name="KSO_WM_UNIT_TYPE" val="f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8"/>
  <p:tag name="KSO_WM_UNIT_FILL_TYPE" val="1"/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9"/>
  <p:tag name="KSO_WM_UNIT_FILL_TYPE" val="1"/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897_4"/>
  <p:tag name="KSO_WM_TEMPLATE_SUBCATEGORY" val="29"/>
  <p:tag name="KSO_WM_TEMPLATE_MASTER_TYPE" val="0"/>
  <p:tag name="KSO_WM_TEMPLATE_COLOR_TYPE" val="0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30897"/>
  <p:tag name="KSO_WM_SLIDE_TYPE" val="contents"/>
  <p:tag name="KSO_WM_SLIDE_SUBTYPE" val="diag"/>
  <p:tag name="KSO_WM_SLIDE_LAYOUT" val="a_b_l"/>
  <p:tag name="KSO_WM_SLIDE_LAYOUT_CNT" val="1_1_1"/>
  <p:tag name="KSO_WM_SPECIAL_SOURCE" val="bdnull"/>
  <p:tag name="KSO_WM_DIAGRAM_GROUP_CODE" val="l1-1"/>
  <p:tag name="KSO_WM_SLIDE_DIAGTYPE" val="l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897_4*b*1"/>
  <p:tag name="KSO_WM_TEMPLATE_CATEGORY" val="custom"/>
  <p:tag name="KSO_WM_TEMPLATE_INDEX" val="20230897"/>
  <p:tag name="KSO_WM_UNIT_LAYERLEVEL" val="1"/>
  <p:tag name="KSO_WM_TAG_VERSION" val="1.0"/>
  <p:tag name="KSO_WM_BEAUTIFY_FLAG" val="#wm#"/>
  <p:tag name="KSO_WM_DIAGRAM_GROUP_CODE" val="l1-1"/>
  <p:tag name="KSO_WM_UNIT_PRESET_TEXT" val="CONTENTS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897_4*l_h_i*1_1_1"/>
  <p:tag name="KSO_WM_TEMPLATE_CATEGORY" val="custom"/>
  <p:tag name="KSO_WM_TEMPLATE_INDEX" val="20230897"/>
  <p:tag name="KSO_WM_UNIT_LAYERLEVEL" val="1_1_1"/>
  <p:tag name="KSO_WM_TAG_VERSION" val="1.0"/>
  <p:tag name="KSO_WM_DIAGRAM_GROUP_CODE" val="l1-1"/>
  <p:tag name="KSO_WM_UNIT_TYPE" val="l_h_i"/>
  <p:tag name="KSO_WM_UNIT_INDEX" val="1_1_1"/>
  <p:tag name="KSO_WM_DIAGRAM_VERSION" val="3"/>
  <p:tag name="KSO_WM_DIAGRAM_MAX_ITEMCNT" val="6"/>
  <p:tag name="KSO_WM_DIAGRAM_MIN_ITEMCNT" val="2"/>
  <p:tag name="KSO_WM_DIAGRAM_VIRTUALLY_FRAME" val="{&quot;height&quot;:468.25000000000006,&quot;width&quot;:425.19999999999993}"/>
  <p:tag name="KSO_WM_DIAGRAM_COLOR_MATCH_VALUE" val="{&quot;shape&quot;:{&quot;fill&quot;:{&quot;gradient&quot;:[{&quot;brightness&quot;:0,&quot;colorType&quot;:1,&quot;foreColorIndex&quot;:5,&quot;pos&quot;:0,&quot;transparency&quot;:0.8999999761581421},{&quot;brightness&quot;:0,&quot;colorType&quot;:1,&quot;foreColorIndex&quot;:5,&quot;pos&quot;:0.800000011920929,&quot;transparency&quot;:1}],&quot;type&quot;:3},&quot;glow&quot;:{&quot;colorType&quot;:0},&quot;line&quot;:{&quot;gradient&quot;:[{&quot;brightness&quot;:0,&quot;colorType&quot;:1,&quot;foreColorIndex&quot;:5,&quot;pos&quot;:0,&quot;transparency&quot;:0.3499999940395355},{&quot;brightness&quot;:0,&quot;colorType&quot;:1,&quot;foreColorIndex&quot;:5,&quot;pos&quot;:0.80000001192092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2"/>
  <p:tag name="KSO_WM_UNIT_ID" val="custom20230897_4*l_h_i*1_1_2"/>
  <p:tag name="KSO_WM_TEMPLATE_CATEGORY" val="custom"/>
  <p:tag name="KSO_WM_TEMPLATE_INDEX" val="20230897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01."/>
  <p:tag name="KSO_WM_DIAGRAM_MAX_ITEMCNT" val="6"/>
  <p:tag name="KSO_WM_DIAGRAM_MIN_ITEMCNT" val="2"/>
  <p:tag name="KSO_WM_DIAGRAM_VIRTUALLY_FRAME" val="{&quot;height&quot;:468.25000000000006,&quot;width&quot;:425.1999999999999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custom"/>
  <p:tag name="KSO_WM_TEMPLATE_INDEX" val="20230897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D" val="custom20230897_4*l_h_a*1_1_1"/>
  <p:tag name="KSO_WM_DIAGRAM_VERSION" val="3"/>
  <p:tag name="KSO_WM_UNIT_VALUE" val="34"/>
  <p:tag name="KSO_WM_UNIT_PRESET_TEXT" val="单击添加目录标题"/>
  <p:tag name="KSO_WM_DIAGRAM_MAX_ITEMCNT" val="6"/>
  <p:tag name="KSO_WM_DIAGRAM_MIN_ITEMCNT" val="2"/>
  <p:tag name="KSO_WM_DIAGRAM_VIRTUALLY_FRAME" val="{&quot;height&quot;:468.25000000000006,&quot;width&quot;:425.1999999999999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897_4*l_h_i*1_2_1"/>
  <p:tag name="KSO_WM_TEMPLATE_CATEGORY" val="custom"/>
  <p:tag name="KSO_WM_TEMPLATE_INDEX" val="20230897"/>
  <p:tag name="KSO_WM_UNIT_LAYERLEVEL" val="1_1_1"/>
  <p:tag name="KSO_WM_TAG_VERSION" val="1.0"/>
  <p:tag name="KSO_WM_DIAGRAM_GROUP_CODE" val="l1-1"/>
  <p:tag name="KSO_WM_UNIT_TYPE" val="l_h_i"/>
  <p:tag name="KSO_WM_UNIT_INDEX" val="1_2_1"/>
  <p:tag name="KSO_WM_DIAGRAM_VERSION" val="3"/>
  <p:tag name="KSO_WM_DIAGRAM_MAX_ITEMCNT" val="6"/>
  <p:tag name="KSO_WM_DIAGRAM_MIN_ITEMCNT" val="2"/>
  <p:tag name="KSO_WM_DIAGRAM_VIRTUALLY_FRAME" val="{&quot;height&quot;:468.25000000000006,&quot;width&quot;:425.19999999999993}"/>
  <p:tag name="KSO_WM_DIAGRAM_COLOR_MATCH_VALUE" val="{&quot;shape&quot;:{&quot;fill&quot;:{&quot;gradient&quot;:[{&quot;brightness&quot;:0,&quot;colorType&quot;:1,&quot;foreColorIndex&quot;:5,&quot;pos&quot;:0,&quot;transparency&quot;:0.8999999761581421},{&quot;brightness&quot;:0,&quot;colorType&quot;:1,&quot;foreColorIndex&quot;:5,&quot;pos&quot;:0.800000011920929,&quot;transparency&quot;:1}],&quot;type&quot;:3},&quot;glow&quot;:{&quot;colorType&quot;:0},&quot;line&quot;:{&quot;gradient&quot;:[{&quot;brightness&quot;:0,&quot;colorType&quot;:1,&quot;foreColorIndex&quot;:5,&quot;pos&quot;:0,&quot;transparency&quot;:0.3499999940395355},{&quot;brightness&quot;:0,&quot;colorType&quot;:1,&quot;foreColorIndex&quot;:5,&quot;pos&quot;:0.80000001192092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2"/>
  <p:tag name="KSO_WM_UNIT_ID" val="custom20230897_4*l_h_i*1_2_2"/>
  <p:tag name="KSO_WM_TEMPLATE_CATEGORY" val="custom"/>
  <p:tag name="KSO_WM_TEMPLATE_INDEX" val="20230897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02."/>
  <p:tag name="KSO_WM_DIAGRAM_MAX_ITEMCNT" val="6"/>
  <p:tag name="KSO_WM_DIAGRAM_MIN_ITEMCNT" val="2"/>
  <p:tag name="KSO_WM_DIAGRAM_VIRTUALLY_FRAME" val="{&quot;height&quot;:468.25000000000006,&quot;width&quot;:425.1999999999999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custom"/>
  <p:tag name="KSO_WM_TEMPLATE_INDEX" val="20230897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D" val="custom20230897_4*l_h_a*1_2_1"/>
  <p:tag name="KSO_WM_DIAGRAM_VERSION" val="3"/>
  <p:tag name="KSO_WM_UNIT_VALUE" val="34"/>
  <p:tag name="KSO_WM_UNIT_PRESET_TEXT" val="单击添加目录标题"/>
  <p:tag name="KSO_WM_DIAGRAM_MAX_ITEMCNT" val="6"/>
  <p:tag name="KSO_WM_DIAGRAM_MIN_ITEMCNT" val="2"/>
  <p:tag name="KSO_WM_DIAGRAM_VIRTUALLY_FRAME" val="{&quot;height&quot;:468.25000000000006,&quot;width&quot;:425.1999999999999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897_4*l_h_i*1_3_1"/>
  <p:tag name="KSO_WM_TEMPLATE_CATEGORY" val="custom"/>
  <p:tag name="KSO_WM_TEMPLATE_INDEX" val="20230897"/>
  <p:tag name="KSO_WM_UNIT_LAYERLEVEL" val="1_1_1"/>
  <p:tag name="KSO_WM_TAG_VERSION" val="1.0"/>
  <p:tag name="KSO_WM_DIAGRAM_GROUP_CODE" val="l1-1"/>
  <p:tag name="KSO_WM_UNIT_TYPE" val="l_h_i"/>
  <p:tag name="KSO_WM_UNIT_INDEX" val="1_3_1"/>
  <p:tag name="KSO_WM_DIAGRAM_VERSION" val="3"/>
  <p:tag name="KSO_WM_DIAGRAM_MAX_ITEMCNT" val="6"/>
  <p:tag name="KSO_WM_DIAGRAM_MIN_ITEMCNT" val="2"/>
  <p:tag name="KSO_WM_DIAGRAM_VIRTUALLY_FRAME" val="{&quot;height&quot;:468.25000000000006,&quot;width&quot;:425.19999999999993}"/>
  <p:tag name="KSO_WM_DIAGRAM_COLOR_MATCH_VALUE" val="{&quot;shape&quot;:{&quot;fill&quot;:{&quot;gradient&quot;:[{&quot;brightness&quot;:0,&quot;colorType&quot;:1,&quot;foreColorIndex&quot;:5,&quot;pos&quot;:0,&quot;transparency&quot;:0.8999999761581421},{&quot;brightness&quot;:0,&quot;colorType&quot;:1,&quot;foreColorIndex&quot;:5,&quot;pos&quot;:0.800000011920929,&quot;transparency&quot;:1}],&quot;type&quot;:3},&quot;glow&quot;:{&quot;colorType&quot;:0},&quot;line&quot;:{&quot;gradient&quot;:[{&quot;brightness&quot;:0,&quot;colorType&quot;:1,&quot;foreColorIndex&quot;:5,&quot;pos&quot;:0,&quot;transparency&quot;:0.3499999940395355},{&quot;brightness&quot;:0,&quot;colorType&quot;:1,&quot;foreColorIndex&quot;:5,&quot;pos&quot;:0.80000001192092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2"/>
  <p:tag name="KSO_WM_UNIT_ID" val="custom20230897_4*l_h_i*1_3_2"/>
  <p:tag name="KSO_WM_TEMPLATE_CATEGORY" val="custom"/>
  <p:tag name="KSO_WM_TEMPLATE_INDEX" val="20230897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03."/>
  <p:tag name="KSO_WM_DIAGRAM_MAX_ITEMCNT" val="6"/>
  <p:tag name="KSO_WM_DIAGRAM_MIN_ITEMCNT" val="2"/>
  <p:tag name="KSO_WM_DIAGRAM_VIRTUALLY_FRAME" val="{&quot;height&quot;:468.25000000000006,&quot;width&quot;:425.1999999999999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custom"/>
  <p:tag name="KSO_WM_TEMPLATE_INDEX" val="20230897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D" val="custom20230897_4*l_h_a*1_3_1"/>
  <p:tag name="KSO_WM_DIAGRAM_VERSION" val="3"/>
  <p:tag name="KSO_WM_UNIT_PRESET_TEXT" val="单击添加目录标题"/>
  <p:tag name="KSO_WM_DIAGRAM_MAX_ITEMCNT" val="6"/>
  <p:tag name="KSO_WM_DIAGRAM_MIN_ITEMCNT" val="2"/>
  <p:tag name="KSO_WM_DIAGRAM_VIRTUALLY_FRAME" val="{&quot;height&quot;:468.25000000000006,&quot;width&quot;:425.1999999999999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897_4*l_h_i*1_4_1"/>
  <p:tag name="KSO_WM_TEMPLATE_CATEGORY" val="custom"/>
  <p:tag name="KSO_WM_TEMPLATE_INDEX" val="20230897"/>
  <p:tag name="KSO_WM_UNIT_LAYERLEVEL" val="1_1_1"/>
  <p:tag name="KSO_WM_TAG_VERSION" val="1.0"/>
  <p:tag name="KSO_WM_DIAGRAM_GROUP_CODE" val="l1-1"/>
  <p:tag name="KSO_WM_UNIT_TYPE" val="l_h_i"/>
  <p:tag name="KSO_WM_UNIT_INDEX" val="1_4_1"/>
  <p:tag name="KSO_WM_DIAGRAM_VERSION" val="3"/>
  <p:tag name="KSO_WM_DIAGRAM_MAX_ITEMCNT" val="6"/>
  <p:tag name="KSO_WM_DIAGRAM_MIN_ITEMCNT" val="2"/>
  <p:tag name="KSO_WM_DIAGRAM_VIRTUALLY_FRAME" val="{&quot;height&quot;:468.25000000000006,&quot;width&quot;:425.19999999999993}"/>
  <p:tag name="KSO_WM_DIAGRAM_COLOR_MATCH_VALUE" val="{&quot;shape&quot;:{&quot;fill&quot;:{&quot;gradient&quot;:[{&quot;brightness&quot;:0,&quot;colorType&quot;:1,&quot;foreColorIndex&quot;:5,&quot;pos&quot;:0,&quot;transparency&quot;:0.8999999761581421},{&quot;brightness&quot;:0,&quot;colorType&quot;:1,&quot;foreColorIndex&quot;:5,&quot;pos&quot;:0.800000011920929,&quot;transparency&quot;:1}],&quot;type&quot;:3},&quot;glow&quot;:{&quot;colorType&quot;:0},&quot;line&quot;:{&quot;gradient&quot;:[{&quot;brightness&quot;:0,&quot;colorType&quot;:1,&quot;foreColorIndex&quot;:5,&quot;pos&quot;:0,&quot;transparency&quot;:0.3499999940395355},{&quot;brightness&quot;:0,&quot;colorType&quot;:1,&quot;foreColorIndex&quot;:5,&quot;pos&quot;:0.80000001192092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2"/>
  <p:tag name="KSO_WM_UNIT_ID" val="custom20230897_4*l_h_i*1_4_2"/>
  <p:tag name="KSO_WM_TEMPLATE_CATEGORY" val="custom"/>
  <p:tag name="KSO_WM_TEMPLATE_INDEX" val="20230897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04."/>
  <p:tag name="KSO_WM_DIAGRAM_MAX_ITEMCNT" val="6"/>
  <p:tag name="KSO_WM_DIAGRAM_MIN_ITEMCNT" val="2"/>
  <p:tag name="KSO_WM_DIAGRAM_VIRTUALLY_FRAME" val="{&quot;height&quot;:468.25000000000006,&quot;width&quot;:425.1999999999999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4_1"/>
  <p:tag name="KSO_WM_TEMPLATE_CATEGORY" val="custom"/>
  <p:tag name="KSO_WM_TEMPLATE_INDEX" val="20230897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D" val="custom20230897_4*l_h_a*1_4_1"/>
  <p:tag name="KSO_WM_DIAGRAM_VERSION" val="3"/>
  <p:tag name="KSO_WM_UNIT_PRESET_TEXT" val="单击添加目录标题"/>
  <p:tag name="KSO_WM_DIAGRAM_MAX_ITEMCNT" val="6"/>
  <p:tag name="KSO_WM_DIAGRAM_MIN_ITEMCNT" val="2"/>
  <p:tag name="KSO_WM_DIAGRAM_VIRTUALLY_FRAME" val="{&quot;height&quot;:468.25000000000006,&quot;width&quot;:425.1999999999999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1.0"/>
  <p:tag name="KSO_WM_UNIT_TYPE" val="i"/>
  <p:tag name="KSO_WM_UNIT_INDEX" val="2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897_4*a*1"/>
  <p:tag name="KSO_WM_TEMPLATE_CATEGORY" val="custom"/>
  <p:tag name="KSO_WM_TEMPLATE_INDEX" val="20230897"/>
  <p:tag name="KSO_WM_UNIT_LAYERLEVEL" val="1"/>
  <p:tag name="KSO_WM_TAG_VERSION" val="1.0"/>
  <p:tag name="KSO_WM_BEAUTIFY_FLAG" val="#wm#"/>
  <p:tag name="KSO_WM_DIAGRAM_GROUP_CODE" val="l1-1"/>
  <p:tag name="KSO_WM_UNIT_PRESET_TEXT" val="目录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8"/>
  <p:tag name="KSO_WM_UNIT_FILL_TYPE" val="1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9"/>
  <p:tag name="KSO_WM_UNIT_FILL_TYPE" val="1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8"/>
  <p:tag name="KSO_WM_UNIT_FILL_TYPE" val="1"/>
  <p:tag name="KSO_WM_BEAUTIFY_FLAG" val="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9"/>
  <p:tag name="KSO_WM_UNIT_FILL_TYPE" val="1"/>
  <p:tag name="KSO_WM_BEAUTIFY_FLAG" val="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BEAUTIFY_FLAG" val="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CONTENT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3*b*1"/>
  <p:tag name="KSO_WM_UNIT_LAYERLEVEL" val="1"/>
  <p:tag name="KSO_WM_TAG_VERSION" val="1.0"/>
  <p:tag name="KSO_WM_BEAUTIFY_FLAG" val="#wm#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1.0"/>
  <p:tag name="KSO_WM_BEAUTIFY_FLAG" val="#wm#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897_4"/>
  <p:tag name="KSO_WM_TEMPLATE_SUBCATEGORY" val="29"/>
  <p:tag name="KSO_WM_TEMPLATE_MASTER_TYPE" val="0"/>
  <p:tag name="KSO_WM_TEMPLATE_COLOR_TYPE" val="0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30897"/>
  <p:tag name="KSO_WM_SLIDE_TYPE" val="contents"/>
  <p:tag name="KSO_WM_SLIDE_SUBTYPE" val="diag"/>
  <p:tag name="KSO_WM_SLIDE_LAYOUT" val="a_b_l"/>
  <p:tag name="KSO_WM_SLIDE_LAYOUT_CNT" val="1_1_1"/>
  <p:tag name="KSO_WM_SPECIAL_SOURCE" val="bdnull"/>
  <p:tag name="KSO_WM_DIAGRAM_GROUP_CODE" val="l1-1"/>
  <p:tag name="KSO_WM_SLIDE_DIAGTYPE" val="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897_4*b*1"/>
  <p:tag name="KSO_WM_TEMPLATE_CATEGORY" val="custom"/>
  <p:tag name="KSO_WM_TEMPLATE_INDEX" val="20230897"/>
  <p:tag name="KSO_WM_UNIT_LAYERLEVEL" val="1"/>
  <p:tag name="KSO_WM_TAG_VERSION" val="1.0"/>
  <p:tag name="KSO_WM_BEAUTIFY_FLAG" val="#wm#"/>
  <p:tag name="KSO_WM_DIAGRAM_GROUP_CODE" val="l1-1"/>
  <p:tag name="KSO_WM_UNIT_PRESET_TEXT" val="CONTENTS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897_4*l_h_i*1_1_1"/>
  <p:tag name="KSO_WM_TEMPLATE_CATEGORY" val="custom"/>
  <p:tag name="KSO_WM_TEMPLATE_INDEX" val="20230897"/>
  <p:tag name="KSO_WM_UNIT_LAYERLEVEL" val="1_1_1"/>
  <p:tag name="KSO_WM_TAG_VERSION" val="1.0"/>
  <p:tag name="KSO_WM_DIAGRAM_GROUP_CODE" val="l1-1"/>
  <p:tag name="KSO_WM_UNIT_TYPE" val="l_h_i"/>
  <p:tag name="KSO_WM_UNIT_INDEX" val="1_1_1"/>
  <p:tag name="KSO_WM_DIAGRAM_VERSION" val="3"/>
  <p:tag name="KSO_WM_DIAGRAM_MAX_ITEMCNT" val="6"/>
  <p:tag name="KSO_WM_DIAGRAM_MIN_ITEMCNT" val="2"/>
  <p:tag name="KSO_WM_DIAGRAM_VIRTUALLY_FRAME" val="{&quot;height&quot;:468.25000000000006,&quot;width&quot;:425.19999999999993}"/>
  <p:tag name="KSO_WM_DIAGRAM_COLOR_MATCH_VALUE" val="{&quot;shape&quot;:{&quot;fill&quot;:{&quot;gradient&quot;:[{&quot;brightness&quot;:0,&quot;colorType&quot;:1,&quot;foreColorIndex&quot;:5,&quot;pos&quot;:0,&quot;transparency&quot;:0.8999999761581421},{&quot;brightness&quot;:0,&quot;colorType&quot;:1,&quot;foreColorIndex&quot;:5,&quot;pos&quot;:0.800000011920929,&quot;transparency&quot;:1}],&quot;type&quot;:3},&quot;glow&quot;:{&quot;colorType&quot;:0},&quot;line&quot;:{&quot;gradient&quot;:[{&quot;brightness&quot;:0,&quot;colorType&quot;:1,&quot;foreColorIndex&quot;:5,&quot;pos&quot;:0,&quot;transparency&quot;:0.3499999940395355},{&quot;brightness&quot;:0,&quot;colorType&quot;:1,&quot;foreColorIndex&quot;:5,&quot;pos&quot;:0.80000001192092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2"/>
  <p:tag name="KSO_WM_UNIT_ID" val="custom20230897_4*l_h_i*1_1_2"/>
  <p:tag name="KSO_WM_TEMPLATE_CATEGORY" val="custom"/>
  <p:tag name="KSO_WM_TEMPLATE_INDEX" val="20230897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01."/>
  <p:tag name="KSO_WM_DIAGRAM_MAX_ITEMCNT" val="6"/>
  <p:tag name="KSO_WM_DIAGRAM_MIN_ITEMCNT" val="2"/>
  <p:tag name="KSO_WM_DIAGRAM_VIRTUALLY_FRAME" val="{&quot;height&quot;:468.25000000000006,&quot;width&quot;:425.1999999999999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custom"/>
  <p:tag name="KSO_WM_TEMPLATE_INDEX" val="20230897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D" val="custom20230897_4*l_h_a*1_1_1"/>
  <p:tag name="KSO_WM_DIAGRAM_VERSION" val="3"/>
  <p:tag name="KSO_WM_UNIT_VALUE" val="34"/>
  <p:tag name="KSO_WM_UNIT_PRESET_TEXT" val="单击添加目录标题"/>
  <p:tag name="KSO_WM_DIAGRAM_MAX_ITEMCNT" val="6"/>
  <p:tag name="KSO_WM_DIAGRAM_MIN_ITEMCNT" val="2"/>
  <p:tag name="KSO_WM_DIAGRAM_VIRTUALLY_FRAME" val="{&quot;height&quot;:468.25000000000006,&quot;width&quot;:425.1999999999999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897_4*l_h_i*1_2_1"/>
  <p:tag name="KSO_WM_TEMPLATE_CATEGORY" val="custom"/>
  <p:tag name="KSO_WM_TEMPLATE_INDEX" val="20230897"/>
  <p:tag name="KSO_WM_UNIT_LAYERLEVEL" val="1_1_1"/>
  <p:tag name="KSO_WM_TAG_VERSION" val="1.0"/>
  <p:tag name="KSO_WM_DIAGRAM_GROUP_CODE" val="l1-1"/>
  <p:tag name="KSO_WM_UNIT_TYPE" val="l_h_i"/>
  <p:tag name="KSO_WM_UNIT_INDEX" val="1_2_1"/>
  <p:tag name="KSO_WM_DIAGRAM_VERSION" val="3"/>
  <p:tag name="KSO_WM_DIAGRAM_MAX_ITEMCNT" val="6"/>
  <p:tag name="KSO_WM_DIAGRAM_MIN_ITEMCNT" val="2"/>
  <p:tag name="KSO_WM_DIAGRAM_VIRTUALLY_FRAME" val="{&quot;height&quot;:468.25000000000006,&quot;width&quot;:425.19999999999993}"/>
  <p:tag name="KSO_WM_DIAGRAM_COLOR_MATCH_VALUE" val="{&quot;shape&quot;:{&quot;fill&quot;:{&quot;gradient&quot;:[{&quot;brightness&quot;:0,&quot;colorType&quot;:1,&quot;foreColorIndex&quot;:5,&quot;pos&quot;:0,&quot;transparency&quot;:0.8999999761581421},{&quot;brightness&quot;:0,&quot;colorType&quot;:1,&quot;foreColorIndex&quot;:5,&quot;pos&quot;:0.800000011920929,&quot;transparency&quot;:1}],&quot;type&quot;:3},&quot;glow&quot;:{&quot;colorType&quot;:0},&quot;line&quot;:{&quot;gradient&quot;:[{&quot;brightness&quot;:0,&quot;colorType&quot;:1,&quot;foreColorIndex&quot;:5,&quot;pos&quot;:0,&quot;transparency&quot;:0.3499999940395355},{&quot;brightness&quot;:0,&quot;colorType&quot;:1,&quot;foreColorIndex&quot;:5,&quot;pos&quot;:0.80000001192092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2"/>
  <p:tag name="KSO_WM_UNIT_ID" val="custom20230897_4*l_h_i*1_2_2"/>
  <p:tag name="KSO_WM_TEMPLATE_CATEGORY" val="custom"/>
  <p:tag name="KSO_WM_TEMPLATE_INDEX" val="20230897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02."/>
  <p:tag name="KSO_WM_DIAGRAM_MAX_ITEMCNT" val="6"/>
  <p:tag name="KSO_WM_DIAGRAM_MIN_ITEMCNT" val="2"/>
  <p:tag name="KSO_WM_DIAGRAM_VIRTUALLY_FRAME" val="{&quot;height&quot;:468.25000000000006,&quot;width&quot;:425.1999999999999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custom"/>
  <p:tag name="KSO_WM_TEMPLATE_INDEX" val="20230897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D" val="custom20230897_4*l_h_a*1_2_1"/>
  <p:tag name="KSO_WM_DIAGRAM_VERSION" val="3"/>
  <p:tag name="KSO_WM_UNIT_VALUE" val="34"/>
  <p:tag name="KSO_WM_UNIT_PRESET_TEXT" val="单击添加目录标题"/>
  <p:tag name="KSO_WM_DIAGRAM_MAX_ITEMCNT" val="6"/>
  <p:tag name="KSO_WM_DIAGRAM_MIN_ITEMCNT" val="2"/>
  <p:tag name="KSO_WM_DIAGRAM_VIRTUALLY_FRAME" val="{&quot;height&quot;:468.25000000000006,&quot;width&quot;:425.1999999999999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897_4*l_h_i*1_3_1"/>
  <p:tag name="KSO_WM_TEMPLATE_CATEGORY" val="custom"/>
  <p:tag name="KSO_WM_TEMPLATE_INDEX" val="20230897"/>
  <p:tag name="KSO_WM_UNIT_LAYERLEVEL" val="1_1_1"/>
  <p:tag name="KSO_WM_TAG_VERSION" val="1.0"/>
  <p:tag name="KSO_WM_DIAGRAM_GROUP_CODE" val="l1-1"/>
  <p:tag name="KSO_WM_UNIT_TYPE" val="l_h_i"/>
  <p:tag name="KSO_WM_UNIT_INDEX" val="1_3_1"/>
  <p:tag name="KSO_WM_DIAGRAM_VERSION" val="3"/>
  <p:tag name="KSO_WM_DIAGRAM_MAX_ITEMCNT" val="6"/>
  <p:tag name="KSO_WM_DIAGRAM_MIN_ITEMCNT" val="2"/>
  <p:tag name="KSO_WM_DIAGRAM_VIRTUALLY_FRAME" val="{&quot;height&quot;:468.25000000000006,&quot;width&quot;:425.19999999999993}"/>
  <p:tag name="KSO_WM_DIAGRAM_COLOR_MATCH_VALUE" val="{&quot;shape&quot;:{&quot;fill&quot;:{&quot;gradient&quot;:[{&quot;brightness&quot;:0,&quot;colorType&quot;:1,&quot;foreColorIndex&quot;:5,&quot;pos&quot;:0,&quot;transparency&quot;:0.8999999761581421},{&quot;brightness&quot;:0,&quot;colorType&quot;:1,&quot;foreColorIndex&quot;:5,&quot;pos&quot;:0.800000011920929,&quot;transparency&quot;:1}],&quot;type&quot;:3},&quot;glow&quot;:{&quot;colorType&quot;:0},&quot;line&quot;:{&quot;gradient&quot;:[{&quot;brightness&quot;:0,&quot;colorType&quot;:1,&quot;foreColorIndex&quot;:5,&quot;pos&quot;:0,&quot;transparency&quot;:0.3499999940395355},{&quot;brightness&quot;:0,&quot;colorType&quot;:1,&quot;foreColorIndex&quot;:5,&quot;pos&quot;:0.80000001192092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2"/>
  <p:tag name="KSO_WM_UNIT_ID" val="custom20230897_4*l_h_i*1_3_2"/>
  <p:tag name="KSO_WM_TEMPLATE_CATEGORY" val="custom"/>
  <p:tag name="KSO_WM_TEMPLATE_INDEX" val="20230897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03."/>
  <p:tag name="KSO_WM_DIAGRAM_MAX_ITEMCNT" val="6"/>
  <p:tag name="KSO_WM_DIAGRAM_MIN_ITEMCNT" val="2"/>
  <p:tag name="KSO_WM_DIAGRAM_VIRTUALLY_FRAME" val="{&quot;height&quot;:468.25000000000006,&quot;width&quot;:425.1999999999999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4535.433070866142,&quot;width&quot;:4634.511811023622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custom"/>
  <p:tag name="KSO_WM_TEMPLATE_INDEX" val="20230897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D" val="custom20230897_4*l_h_a*1_3_1"/>
  <p:tag name="KSO_WM_DIAGRAM_VERSION" val="3"/>
  <p:tag name="KSO_WM_UNIT_PRESET_TEXT" val="单击添加目录标题"/>
  <p:tag name="KSO_WM_DIAGRAM_MAX_ITEMCNT" val="6"/>
  <p:tag name="KSO_WM_DIAGRAM_MIN_ITEMCNT" val="2"/>
  <p:tag name="KSO_WM_DIAGRAM_VIRTUALLY_FRAME" val="{&quot;height&quot;:468.25000000000006,&quot;width&quot;:425.1999999999999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897_4*l_h_i*1_4_1"/>
  <p:tag name="KSO_WM_TEMPLATE_CATEGORY" val="custom"/>
  <p:tag name="KSO_WM_TEMPLATE_INDEX" val="20230897"/>
  <p:tag name="KSO_WM_UNIT_LAYERLEVEL" val="1_1_1"/>
  <p:tag name="KSO_WM_TAG_VERSION" val="1.0"/>
  <p:tag name="KSO_WM_DIAGRAM_GROUP_CODE" val="l1-1"/>
  <p:tag name="KSO_WM_UNIT_TYPE" val="l_h_i"/>
  <p:tag name="KSO_WM_UNIT_INDEX" val="1_4_1"/>
  <p:tag name="KSO_WM_DIAGRAM_VERSION" val="3"/>
  <p:tag name="KSO_WM_DIAGRAM_MAX_ITEMCNT" val="6"/>
  <p:tag name="KSO_WM_DIAGRAM_MIN_ITEMCNT" val="2"/>
  <p:tag name="KSO_WM_DIAGRAM_VIRTUALLY_FRAME" val="{&quot;height&quot;:468.25000000000006,&quot;width&quot;:425.19999999999993}"/>
  <p:tag name="KSO_WM_DIAGRAM_COLOR_MATCH_VALUE" val="{&quot;shape&quot;:{&quot;fill&quot;:{&quot;gradient&quot;:[{&quot;brightness&quot;:0,&quot;colorType&quot;:1,&quot;foreColorIndex&quot;:5,&quot;pos&quot;:0,&quot;transparency&quot;:0.8999999761581421},{&quot;brightness&quot;:0,&quot;colorType&quot;:1,&quot;foreColorIndex&quot;:5,&quot;pos&quot;:0.800000011920929,&quot;transparency&quot;:1}],&quot;type&quot;:3},&quot;glow&quot;:{&quot;colorType&quot;:0},&quot;line&quot;:{&quot;gradient&quot;:[{&quot;brightness&quot;:0,&quot;colorType&quot;:1,&quot;foreColorIndex&quot;:5,&quot;pos&quot;:0,&quot;transparency&quot;:0.3499999940395355},{&quot;brightness&quot;:0,&quot;colorType&quot;:1,&quot;foreColorIndex&quot;:5,&quot;pos&quot;:0.80000001192092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2"/>
  <p:tag name="KSO_WM_UNIT_ID" val="custom20230897_4*l_h_i*1_4_2"/>
  <p:tag name="KSO_WM_TEMPLATE_CATEGORY" val="custom"/>
  <p:tag name="KSO_WM_TEMPLATE_INDEX" val="20230897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04."/>
  <p:tag name="KSO_WM_DIAGRAM_MAX_ITEMCNT" val="6"/>
  <p:tag name="KSO_WM_DIAGRAM_MIN_ITEMCNT" val="2"/>
  <p:tag name="KSO_WM_DIAGRAM_VIRTUALLY_FRAME" val="{&quot;height&quot;:468.25000000000006,&quot;width&quot;:425.1999999999999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4_1"/>
  <p:tag name="KSO_WM_TEMPLATE_CATEGORY" val="custom"/>
  <p:tag name="KSO_WM_TEMPLATE_INDEX" val="20230897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D" val="custom20230897_4*l_h_a*1_4_1"/>
  <p:tag name="KSO_WM_DIAGRAM_VERSION" val="3"/>
  <p:tag name="KSO_WM_UNIT_PRESET_TEXT" val="单击添加目录标题"/>
  <p:tag name="KSO_WM_DIAGRAM_MAX_ITEMCNT" val="6"/>
  <p:tag name="KSO_WM_DIAGRAM_MIN_ITEMCNT" val="2"/>
  <p:tag name="KSO_WM_DIAGRAM_VIRTUALLY_FRAME" val="{&quot;height&quot;:468.25000000000006,&quot;width&quot;:425.1999999999999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1.0"/>
  <p:tag name="KSO_WM_UNIT_TYPE" val="i"/>
  <p:tag name="KSO_WM_UNIT_INDEX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897_4*a*1"/>
  <p:tag name="KSO_WM_TEMPLATE_CATEGORY" val="custom"/>
  <p:tag name="KSO_WM_TEMPLATE_INDEX" val="20230897"/>
  <p:tag name="KSO_WM_UNIT_LAYERLEVEL" val="1"/>
  <p:tag name="KSO_WM_TAG_VERSION" val="1.0"/>
  <p:tag name="KSO_WM_BEAUTIFY_FLAG" val="#wm#"/>
  <p:tag name="KSO_WM_DIAGRAM_GROUP_CODE" val="l1-1"/>
  <p:tag name="KSO_WM_UNIT_PRESET_TEXT" val="目录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406</Words>
  <Application>Microsoft Office PowerPoint</Application>
  <PresentationFormat>宽屏</PresentationFormat>
  <Paragraphs>183</Paragraphs>
  <Slides>80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86" baseType="lpstr">
      <vt:lpstr>思源黑体 CN Normal</vt:lpstr>
      <vt:lpstr>微软雅黑</vt:lpstr>
      <vt:lpstr>Arial</vt:lpstr>
      <vt:lpstr>Calibri</vt:lpstr>
      <vt:lpstr>Wingdings</vt:lpstr>
      <vt:lpstr>Office 主题​​</vt:lpstr>
      <vt:lpstr>PowerPoint 演示文稿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Eilo Hazel</cp:lastModifiedBy>
  <cp:revision>171</cp:revision>
  <dcterms:created xsi:type="dcterms:W3CDTF">2019-06-19T02:08:00Z</dcterms:created>
  <dcterms:modified xsi:type="dcterms:W3CDTF">2024-04-19T11:58:33Z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F2B3D51F99CC4BF790852F9914527691_13</vt:lpwstr>
  </property>
</Properties>
</file>